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c2aa47ec4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fde0dbf9e402c"/>
  </p:sldMasterIdLst>
  <p:sldIdLst>
    <p:sldId xmlns:r="http://schemas.openxmlformats.org/officeDocument/2006/relationships" id="256" r:id="R5595ad38e47d439b"/>
    <p:sldId xmlns:r="http://schemas.openxmlformats.org/officeDocument/2006/relationships" id="257" r:id="Rbd8b5023208b4a6f"/>
    <p:sldId xmlns:r="http://schemas.openxmlformats.org/officeDocument/2006/relationships" id="258" r:id="R74375b1a1c324632"/>
    <p:sldId xmlns:r="http://schemas.openxmlformats.org/officeDocument/2006/relationships" id="259" r:id="R2c5870ae828c4d12"/>
    <p:sldId xmlns:r="http://schemas.openxmlformats.org/officeDocument/2006/relationships" id="260" r:id="R904af886bd7c43a5"/>
    <p:sldId xmlns:r="http://schemas.openxmlformats.org/officeDocument/2006/relationships" id="261" r:id="R5805634150d549b6"/>
    <p:sldId xmlns:r="http://schemas.openxmlformats.org/officeDocument/2006/relationships" id="262" r:id="R79bcabb80bdc44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fde0dbf9e402c" /><Relationship Type="http://schemas.openxmlformats.org/officeDocument/2006/relationships/slide" Target="/ppt/slides/slide1.xml" Id="R5595ad38e47d439b" /><Relationship Type="http://schemas.openxmlformats.org/officeDocument/2006/relationships/slide" Target="/ppt/slides/slide2.xml" Id="Rbd8b5023208b4a6f" /><Relationship Type="http://schemas.openxmlformats.org/officeDocument/2006/relationships/slide" Target="/ppt/slides/slide3.xml" Id="R74375b1a1c324632" /><Relationship Type="http://schemas.openxmlformats.org/officeDocument/2006/relationships/slide" Target="/ppt/slides/slide4.xml" Id="R2c5870ae828c4d12" /><Relationship Type="http://schemas.openxmlformats.org/officeDocument/2006/relationships/slide" Target="/ppt/slides/slide5.xml" Id="R904af886bd7c43a5" /><Relationship Type="http://schemas.openxmlformats.org/officeDocument/2006/relationships/slide" Target="/ppt/slides/slide6.xml" Id="R5805634150d549b6" /><Relationship Type="http://schemas.openxmlformats.org/officeDocument/2006/relationships/slide" Target="/ppt/slides/slide7.xml" Id="R79bcabb80bdc44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2811470df40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c32dd9ea144dd" /><Relationship Type="http://schemas.openxmlformats.org/officeDocument/2006/relationships/theme" Target="/ppt/slideMasters/theme/theme1.xml" Id="R50ff987bf419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c32dd9ea1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2f25ed63d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646ddb2964a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e880cf9c542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f69ef28a740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ff539341e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7b446b56c48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45c5cdcc44d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