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680287ee794a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e9d8651a7f4f40"/>
  </p:sldMasterIdLst>
  <p:sldIdLst>
    <p:sldId xmlns:r="http://schemas.openxmlformats.org/officeDocument/2006/relationships" id="256" r:id="R13c1969f7fee4fe3"/>
    <p:sldId xmlns:r="http://schemas.openxmlformats.org/officeDocument/2006/relationships" id="257" r:id="Re36ead957af54f51"/>
    <p:sldId xmlns:r="http://schemas.openxmlformats.org/officeDocument/2006/relationships" id="258" r:id="Rc4601e32c28f4fd3"/>
    <p:sldId xmlns:r="http://schemas.openxmlformats.org/officeDocument/2006/relationships" id="259" r:id="R09c4996533084da8"/>
    <p:sldId xmlns:r="http://schemas.openxmlformats.org/officeDocument/2006/relationships" id="260" r:id="Rcfcf10477d23439e"/>
    <p:sldId xmlns:r="http://schemas.openxmlformats.org/officeDocument/2006/relationships" id="261" r:id="Re5934cbc2cab48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9d8651a7f4f40" /><Relationship Type="http://schemas.openxmlformats.org/officeDocument/2006/relationships/slide" Target="/ppt/slides/slide1.xml" Id="R13c1969f7fee4fe3" /><Relationship Type="http://schemas.openxmlformats.org/officeDocument/2006/relationships/slide" Target="/ppt/slides/slide2.xml" Id="Re36ead957af54f51" /><Relationship Type="http://schemas.openxmlformats.org/officeDocument/2006/relationships/slide" Target="/ppt/slides/slide3.xml" Id="Rc4601e32c28f4fd3" /><Relationship Type="http://schemas.openxmlformats.org/officeDocument/2006/relationships/slide" Target="/ppt/slides/slide4.xml" Id="R09c4996533084da8" /><Relationship Type="http://schemas.openxmlformats.org/officeDocument/2006/relationships/slide" Target="/ppt/slides/slide5.xml" Id="Rcfcf10477d23439e" /><Relationship Type="http://schemas.openxmlformats.org/officeDocument/2006/relationships/slide" Target="/ppt/slides/slide6.xml" Id="Re5934cbc2cab48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2bd9350fc47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cd61befd54a00" /><Relationship Type="http://schemas.openxmlformats.org/officeDocument/2006/relationships/theme" Target="/ppt/slideMasters/theme/theme1.xml" Id="Rf2649949fcf141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ecd61befd54a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9e88ab0af49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f4324fd034d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ebf0f045e4e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78a2f90574e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5908618314b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c98573a1943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 KAPITAL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KAPITAL 1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KAPITAL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930 462 977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1 AS</a:t>
            </a:r>
          </a:p>
        </p:txBody>
      </p:sp>
    </p:spTree>
  </p:cSld>
  <p:clrMapOvr>
    <a:masterClrMapping xmlns:a="http://schemas.openxmlformats.org/drawingml/2006/main"/>
  </p:clrMapOvr>
</p:sld>
</file>