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287afab7c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931226c70472c"/>
  </p:sldMasterIdLst>
  <p:sldIdLst>
    <p:sldId xmlns:r="http://schemas.openxmlformats.org/officeDocument/2006/relationships" id="256" r:id="R9a3a6d683c0340b7"/>
    <p:sldId xmlns:r="http://schemas.openxmlformats.org/officeDocument/2006/relationships" id="257" r:id="R5a038d850758404b"/>
    <p:sldId xmlns:r="http://schemas.openxmlformats.org/officeDocument/2006/relationships" id="258" r:id="R21d01f997fcd4c3a"/>
    <p:sldId xmlns:r="http://schemas.openxmlformats.org/officeDocument/2006/relationships" id="259" r:id="R27467dc5cb0d414a"/>
    <p:sldId xmlns:r="http://schemas.openxmlformats.org/officeDocument/2006/relationships" id="260" r:id="Rd7f378f1429d4acb"/>
    <p:sldId xmlns:r="http://schemas.openxmlformats.org/officeDocument/2006/relationships" id="261" r:id="Rd9c65e6a73574d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931226c70472c" /><Relationship Type="http://schemas.openxmlformats.org/officeDocument/2006/relationships/slide" Target="/ppt/slides/slide1.xml" Id="R9a3a6d683c0340b7" /><Relationship Type="http://schemas.openxmlformats.org/officeDocument/2006/relationships/slide" Target="/ppt/slides/slide2.xml" Id="R5a038d850758404b" /><Relationship Type="http://schemas.openxmlformats.org/officeDocument/2006/relationships/slide" Target="/ppt/slides/slide3.xml" Id="R21d01f997fcd4c3a" /><Relationship Type="http://schemas.openxmlformats.org/officeDocument/2006/relationships/slide" Target="/ppt/slides/slide4.xml" Id="R27467dc5cb0d414a" /><Relationship Type="http://schemas.openxmlformats.org/officeDocument/2006/relationships/slide" Target="/ppt/slides/slide5.xml" Id="Rd7f378f1429d4acb" /><Relationship Type="http://schemas.openxmlformats.org/officeDocument/2006/relationships/slide" Target="/ppt/slides/slide6.xml" Id="Rd9c65e6a73574d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a791a7ded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7d20943c4ea5" /><Relationship Type="http://schemas.openxmlformats.org/officeDocument/2006/relationships/theme" Target="/ppt/slideMasters/theme/theme1.xml" Id="Re80fbff5c92840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a7d20943c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f90ab94e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a43d5d28c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273ed3e37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e0118c52b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351a546d49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80db71175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