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27637a16bf4b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47737a4db844e0"/>
  </p:sldMasterIdLst>
  <p:sldIdLst>
    <p:sldId xmlns:r="http://schemas.openxmlformats.org/officeDocument/2006/relationships" id="256" r:id="Rd83945d0bb104ed3"/>
    <p:sldId xmlns:r="http://schemas.openxmlformats.org/officeDocument/2006/relationships" id="257" r:id="R17ae0ba5041242c6"/>
    <p:sldId xmlns:r="http://schemas.openxmlformats.org/officeDocument/2006/relationships" id="258" r:id="R986cde45bf244e5b"/>
    <p:sldId xmlns:r="http://schemas.openxmlformats.org/officeDocument/2006/relationships" id="259" r:id="Rb563b3b4daf4438e"/>
    <p:sldId xmlns:r="http://schemas.openxmlformats.org/officeDocument/2006/relationships" id="260" r:id="R1acf2186cf184a80"/>
    <p:sldId xmlns:r="http://schemas.openxmlformats.org/officeDocument/2006/relationships" id="261" r:id="Rbc76b167ec8543a9"/>
    <p:sldId xmlns:r="http://schemas.openxmlformats.org/officeDocument/2006/relationships" id="262" r:id="Rd4b10007a0a84d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47737a4db844e0" /><Relationship Type="http://schemas.openxmlformats.org/officeDocument/2006/relationships/slide" Target="/ppt/slides/slide1.xml" Id="Rd83945d0bb104ed3" /><Relationship Type="http://schemas.openxmlformats.org/officeDocument/2006/relationships/slide" Target="/ppt/slides/slide2.xml" Id="R17ae0ba5041242c6" /><Relationship Type="http://schemas.openxmlformats.org/officeDocument/2006/relationships/slide" Target="/ppt/slides/slide3.xml" Id="R986cde45bf244e5b" /><Relationship Type="http://schemas.openxmlformats.org/officeDocument/2006/relationships/slide" Target="/ppt/slides/slide4.xml" Id="Rb563b3b4daf4438e" /><Relationship Type="http://schemas.openxmlformats.org/officeDocument/2006/relationships/slide" Target="/ppt/slides/slide5.xml" Id="R1acf2186cf184a80" /><Relationship Type="http://schemas.openxmlformats.org/officeDocument/2006/relationships/slide" Target="/ppt/slides/slide6.xml" Id="Rbc76b167ec8543a9" /><Relationship Type="http://schemas.openxmlformats.org/officeDocument/2006/relationships/slide" Target="/ppt/slides/slide7.xml" Id="Rd4b10007a0a84d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32cf45fc6a42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8fcd325ad4bce" /><Relationship Type="http://schemas.openxmlformats.org/officeDocument/2006/relationships/theme" Target="/ppt/slideMasters/theme/theme1.xml" Id="R78e7a0c4888547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68fcd325ad4b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da7bec91849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2cd5a4ed34f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5bdd1b30443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b569df17649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be7375a4941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1ff8a70b34e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48227664041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MOJ-INVEST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MOJ-INVEST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MOJ-INVEST AS ble etablert [år] og holder til i Hell.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MOJ-INVEST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MOJ-INVEST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MOJ-INVEST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1 111 686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1 155 981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3 233 409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MOJ-INVEST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MAREN BYE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MOJ-INVEST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Måssåhatten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7517 Hell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930 463 000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MOJ-INVEST AS</a:t>
            </a:r>
          </a:p>
        </p:txBody>
      </p:sp>
    </p:spTree>
  </p:cSld>
  <p:clrMapOvr>
    <a:masterClrMapping xmlns:a="http://schemas.openxmlformats.org/drawingml/2006/main"/>
  </p:clrMapOvr>
</p:sld>
</file>