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04e4e2d46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177cd5bc84bab"/>
  </p:sldMasterIdLst>
  <p:sldIdLst>
    <p:sldId xmlns:r="http://schemas.openxmlformats.org/officeDocument/2006/relationships" id="256" r:id="Ra722516939cf4955"/>
    <p:sldId xmlns:r="http://schemas.openxmlformats.org/officeDocument/2006/relationships" id="257" r:id="R9bc7b94f9f404ef6"/>
    <p:sldId xmlns:r="http://schemas.openxmlformats.org/officeDocument/2006/relationships" id="258" r:id="Rc69343888f37431f"/>
    <p:sldId xmlns:r="http://schemas.openxmlformats.org/officeDocument/2006/relationships" id="259" r:id="R05883a53d60143c1"/>
    <p:sldId xmlns:r="http://schemas.openxmlformats.org/officeDocument/2006/relationships" id="260" r:id="Re2b22b9bc29145ce"/>
    <p:sldId xmlns:r="http://schemas.openxmlformats.org/officeDocument/2006/relationships" id="261" r:id="R5ec0b0097c7a4556"/>
    <p:sldId xmlns:r="http://schemas.openxmlformats.org/officeDocument/2006/relationships" id="262" r:id="Rdc304eb8b8ca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177cd5bc84bab" /><Relationship Type="http://schemas.openxmlformats.org/officeDocument/2006/relationships/slide" Target="/ppt/slides/slide1.xml" Id="Ra722516939cf4955" /><Relationship Type="http://schemas.openxmlformats.org/officeDocument/2006/relationships/slide" Target="/ppt/slides/slide2.xml" Id="R9bc7b94f9f404ef6" /><Relationship Type="http://schemas.openxmlformats.org/officeDocument/2006/relationships/slide" Target="/ppt/slides/slide3.xml" Id="Rc69343888f37431f" /><Relationship Type="http://schemas.openxmlformats.org/officeDocument/2006/relationships/slide" Target="/ppt/slides/slide4.xml" Id="R05883a53d60143c1" /><Relationship Type="http://schemas.openxmlformats.org/officeDocument/2006/relationships/slide" Target="/ppt/slides/slide5.xml" Id="Re2b22b9bc29145ce" /><Relationship Type="http://schemas.openxmlformats.org/officeDocument/2006/relationships/slide" Target="/ppt/slides/slide6.xml" Id="R5ec0b0097c7a4556" /><Relationship Type="http://schemas.openxmlformats.org/officeDocument/2006/relationships/slide" Target="/ppt/slides/slide7.xml" Id="Rdc304eb8b8ca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509c01d84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77d225c04f78" /><Relationship Type="http://schemas.openxmlformats.org/officeDocument/2006/relationships/theme" Target="/ppt/slideMasters/theme/theme1.xml" Id="Rb349a78bc9b9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077d225c0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5a26fcf93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d55c97502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a9e9eeb8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902c724c43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548b598d8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c9841c98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ef6606d5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MULTISERVICE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MULTISERVICE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5 537 391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3 363 528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FREDRIK ANDRÉ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KEVIN ANDRÉ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PREBEN ANDRÈ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