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c036e4eb0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ab688ffe54591"/>
  </p:sldMasterIdLst>
  <p:sldIdLst>
    <p:sldId xmlns:r="http://schemas.openxmlformats.org/officeDocument/2006/relationships" id="256" r:id="R37d86784806f45c7"/>
    <p:sldId xmlns:r="http://schemas.openxmlformats.org/officeDocument/2006/relationships" id="257" r:id="R49d38310db1345cc"/>
    <p:sldId xmlns:r="http://schemas.openxmlformats.org/officeDocument/2006/relationships" id="258" r:id="R1be815ac2ca14ea2"/>
    <p:sldId xmlns:r="http://schemas.openxmlformats.org/officeDocument/2006/relationships" id="259" r:id="R136e1638facb434b"/>
    <p:sldId xmlns:r="http://schemas.openxmlformats.org/officeDocument/2006/relationships" id="260" r:id="R546ffa44e98f4a15"/>
    <p:sldId xmlns:r="http://schemas.openxmlformats.org/officeDocument/2006/relationships" id="261" r:id="Raf8e345c423b4412"/>
    <p:sldId xmlns:r="http://schemas.openxmlformats.org/officeDocument/2006/relationships" id="262" r:id="R7b4836ec0fb0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ab688ffe54591" /><Relationship Type="http://schemas.openxmlformats.org/officeDocument/2006/relationships/slide" Target="/ppt/slides/slide1.xml" Id="R37d86784806f45c7" /><Relationship Type="http://schemas.openxmlformats.org/officeDocument/2006/relationships/slide" Target="/ppt/slides/slide2.xml" Id="R49d38310db1345cc" /><Relationship Type="http://schemas.openxmlformats.org/officeDocument/2006/relationships/slide" Target="/ppt/slides/slide3.xml" Id="R1be815ac2ca14ea2" /><Relationship Type="http://schemas.openxmlformats.org/officeDocument/2006/relationships/slide" Target="/ppt/slides/slide4.xml" Id="R136e1638facb434b" /><Relationship Type="http://schemas.openxmlformats.org/officeDocument/2006/relationships/slide" Target="/ppt/slides/slide5.xml" Id="R546ffa44e98f4a15" /><Relationship Type="http://schemas.openxmlformats.org/officeDocument/2006/relationships/slide" Target="/ppt/slides/slide6.xml" Id="Raf8e345c423b4412" /><Relationship Type="http://schemas.openxmlformats.org/officeDocument/2006/relationships/slide" Target="/ppt/slides/slide7.xml" Id="R7b4836ec0fb0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98a068441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ca892e164050" /><Relationship Type="http://schemas.openxmlformats.org/officeDocument/2006/relationships/theme" Target="/ppt/slideMasters/theme/theme1.xml" Id="R277b7b4c9521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aca892e16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451b2866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ffb18b1f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7ece79e3d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21ae9ff4a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d0ddc73b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5d5966c57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3a0823ca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