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4eeba660404e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ec2105eed1407f"/>
  </p:sldMasterIdLst>
  <p:sldIdLst>
    <p:sldId xmlns:r="http://schemas.openxmlformats.org/officeDocument/2006/relationships" id="256" r:id="R351b4950733e4cf3"/>
    <p:sldId xmlns:r="http://schemas.openxmlformats.org/officeDocument/2006/relationships" id="257" r:id="Rb7183090fc4e4a06"/>
    <p:sldId xmlns:r="http://schemas.openxmlformats.org/officeDocument/2006/relationships" id="258" r:id="R0fe0457d455f4364"/>
    <p:sldId xmlns:r="http://schemas.openxmlformats.org/officeDocument/2006/relationships" id="259" r:id="R9e081f1ec7b94c96"/>
    <p:sldId xmlns:r="http://schemas.openxmlformats.org/officeDocument/2006/relationships" id="260" r:id="Rd4ffb98986424dc0"/>
    <p:sldId xmlns:r="http://schemas.openxmlformats.org/officeDocument/2006/relationships" id="261" r:id="R6aee552d032a4620"/>
    <p:sldId xmlns:r="http://schemas.openxmlformats.org/officeDocument/2006/relationships" id="262" r:id="R0c4fb731bd554b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ec2105eed1407f" /><Relationship Type="http://schemas.openxmlformats.org/officeDocument/2006/relationships/slide" Target="/ppt/slides/slide1.xml" Id="R351b4950733e4cf3" /><Relationship Type="http://schemas.openxmlformats.org/officeDocument/2006/relationships/slide" Target="/ppt/slides/slide2.xml" Id="Rb7183090fc4e4a06" /><Relationship Type="http://schemas.openxmlformats.org/officeDocument/2006/relationships/slide" Target="/ppt/slides/slide3.xml" Id="R0fe0457d455f4364" /><Relationship Type="http://schemas.openxmlformats.org/officeDocument/2006/relationships/slide" Target="/ppt/slides/slide4.xml" Id="R9e081f1ec7b94c96" /><Relationship Type="http://schemas.openxmlformats.org/officeDocument/2006/relationships/slide" Target="/ppt/slides/slide5.xml" Id="Rd4ffb98986424dc0" /><Relationship Type="http://schemas.openxmlformats.org/officeDocument/2006/relationships/slide" Target="/ppt/slides/slide6.xml" Id="R6aee552d032a4620" /><Relationship Type="http://schemas.openxmlformats.org/officeDocument/2006/relationships/slide" Target="/ppt/slides/slide7.xml" Id="R0c4fb731bd554b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90e83d329b48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5eb42935b44a4" /><Relationship Type="http://schemas.openxmlformats.org/officeDocument/2006/relationships/theme" Target="/ppt/slideMasters/theme/theme1.xml" Id="R2a67beb2b6c147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25eb42935b44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324f3baf24c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ad6922d8b40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65a69fed247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520ba219945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eee8944c849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79dad10eb4c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18a6bbdde40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AVBLÅST FOR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AVBLÅST FOR HOLDING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867 652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958 348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DJØNNE TROND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Bjørnebærstien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1348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930 469 912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