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23d91f4d6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244cf851f4493"/>
  </p:sldMasterIdLst>
  <p:sldIdLst>
    <p:sldId xmlns:r="http://schemas.openxmlformats.org/officeDocument/2006/relationships" id="256" r:id="Rf6d56db6392b445a"/>
    <p:sldId xmlns:r="http://schemas.openxmlformats.org/officeDocument/2006/relationships" id="257" r:id="R2b458748fe534cbd"/>
    <p:sldId xmlns:r="http://schemas.openxmlformats.org/officeDocument/2006/relationships" id="258" r:id="R99ccef7e07344f23"/>
    <p:sldId xmlns:r="http://schemas.openxmlformats.org/officeDocument/2006/relationships" id="259" r:id="R8ccb4ae3598f4995"/>
    <p:sldId xmlns:r="http://schemas.openxmlformats.org/officeDocument/2006/relationships" id="260" r:id="R0d78fe56602a48de"/>
    <p:sldId xmlns:r="http://schemas.openxmlformats.org/officeDocument/2006/relationships" id="261" r:id="R47d79f76b1014299"/>
    <p:sldId xmlns:r="http://schemas.openxmlformats.org/officeDocument/2006/relationships" id="262" r:id="R82ee20fc07e6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244cf851f4493" /><Relationship Type="http://schemas.openxmlformats.org/officeDocument/2006/relationships/slide" Target="/ppt/slides/slide1.xml" Id="Rf6d56db6392b445a" /><Relationship Type="http://schemas.openxmlformats.org/officeDocument/2006/relationships/slide" Target="/ppt/slides/slide2.xml" Id="R2b458748fe534cbd" /><Relationship Type="http://schemas.openxmlformats.org/officeDocument/2006/relationships/slide" Target="/ppt/slides/slide3.xml" Id="R99ccef7e07344f23" /><Relationship Type="http://schemas.openxmlformats.org/officeDocument/2006/relationships/slide" Target="/ppt/slides/slide4.xml" Id="R8ccb4ae3598f4995" /><Relationship Type="http://schemas.openxmlformats.org/officeDocument/2006/relationships/slide" Target="/ppt/slides/slide5.xml" Id="R0d78fe56602a48de" /><Relationship Type="http://schemas.openxmlformats.org/officeDocument/2006/relationships/slide" Target="/ppt/slides/slide6.xml" Id="R47d79f76b1014299" /><Relationship Type="http://schemas.openxmlformats.org/officeDocument/2006/relationships/slide" Target="/ppt/slides/slide7.xml" Id="R82ee20fc07e6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880f48cbb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017bce8648d8" /><Relationship Type="http://schemas.openxmlformats.org/officeDocument/2006/relationships/theme" Target="/ppt/slideMasters/theme/theme1.xml" Id="R3e14c6f9f820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c017bce86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585323d4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efbe852ee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6a0d320e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4b9dd3f5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05baeb77e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874902bb48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35dfbd3f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