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7840f0363d44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0fd229224f4f63"/>
  </p:sldMasterIdLst>
  <p:sldIdLst>
    <p:sldId xmlns:r="http://schemas.openxmlformats.org/officeDocument/2006/relationships" id="256" r:id="R60240057f52d4383"/>
    <p:sldId xmlns:r="http://schemas.openxmlformats.org/officeDocument/2006/relationships" id="257" r:id="Re505213ea9ae4f07"/>
    <p:sldId xmlns:r="http://schemas.openxmlformats.org/officeDocument/2006/relationships" id="258" r:id="R0bd0ba883a794df1"/>
    <p:sldId xmlns:r="http://schemas.openxmlformats.org/officeDocument/2006/relationships" id="259" r:id="Rf36ff2637f6b42f2"/>
    <p:sldId xmlns:r="http://schemas.openxmlformats.org/officeDocument/2006/relationships" id="260" r:id="Rc8e1d12871664596"/>
    <p:sldId xmlns:r="http://schemas.openxmlformats.org/officeDocument/2006/relationships" id="261" r:id="R0ef1f27bf8154553"/>
    <p:sldId xmlns:r="http://schemas.openxmlformats.org/officeDocument/2006/relationships" id="262" r:id="R65e18bdd446f49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0fd229224f4f63" /><Relationship Type="http://schemas.openxmlformats.org/officeDocument/2006/relationships/slide" Target="/ppt/slides/slide1.xml" Id="R60240057f52d4383" /><Relationship Type="http://schemas.openxmlformats.org/officeDocument/2006/relationships/slide" Target="/ppt/slides/slide2.xml" Id="Re505213ea9ae4f07" /><Relationship Type="http://schemas.openxmlformats.org/officeDocument/2006/relationships/slide" Target="/ppt/slides/slide3.xml" Id="R0bd0ba883a794df1" /><Relationship Type="http://schemas.openxmlformats.org/officeDocument/2006/relationships/slide" Target="/ppt/slides/slide4.xml" Id="Rf36ff2637f6b42f2" /><Relationship Type="http://schemas.openxmlformats.org/officeDocument/2006/relationships/slide" Target="/ppt/slides/slide5.xml" Id="Rc8e1d12871664596" /><Relationship Type="http://schemas.openxmlformats.org/officeDocument/2006/relationships/slide" Target="/ppt/slides/slide6.xml" Id="R0ef1f27bf8154553" /><Relationship Type="http://schemas.openxmlformats.org/officeDocument/2006/relationships/slide" Target="/ppt/slides/slide7.xml" Id="R65e18bdd446f49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4def699e6942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0b5725d224e86" /><Relationship Type="http://schemas.openxmlformats.org/officeDocument/2006/relationships/theme" Target="/ppt/slideMasters/theme/theme1.xml" Id="Rb876ed9e9cd54e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70b5725d224e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957d3556343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d3014326d4d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086461a254b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3c6311eef48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022dafae54a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766f3d0244a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a01b9568e44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B-S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B-S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B-S HOLDING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B-S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B-S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B-S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737 432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B-S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BECH-SØRENSEN SVERRE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B-S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Lønnåsen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930 485 144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B-S HOLDING AS</a:t>
            </a:r>
          </a:p>
        </p:txBody>
      </p:sp>
    </p:spTree>
  </p:cSld>
  <p:clrMapOvr>
    <a:masterClrMapping xmlns:a="http://schemas.openxmlformats.org/drawingml/2006/main"/>
  </p:clrMapOvr>
</p:sld>
</file>