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e03cfecf814e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f57f837120485c"/>
  </p:sldMasterIdLst>
  <p:sldIdLst>
    <p:sldId xmlns:r="http://schemas.openxmlformats.org/officeDocument/2006/relationships" id="256" r:id="R3983f5ddc6b24703"/>
    <p:sldId xmlns:r="http://schemas.openxmlformats.org/officeDocument/2006/relationships" id="257" r:id="Reaf51a76089e4050"/>
    <p:sldId xmlns:r="http://schemas.openxmlformats.org/officeDocument/2006/relationships" id="258" r:id="R3d3b91d6272544e5"/>
    <p:sldId xmlns:r="http://schemas.openxmlformats.org/officeDocument/2006/relationships" id="259" r:id="Rae36ddae472145eb"/>
    <p:sldId xmlns:r="http://schemas.openxmlformats.org/officeDocument/2006/relationships" id="260" r:id="Rd715cda01f0946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f57f837120485c" /><Relationship Type="http://schemas.openxmlformats.org/officeDocument/2006/relationships/slide" Target="/ppt/slides/slide1.xml" Id="R3983f5ddc6b24703" /><Relationship Type="http://schemas.openxmlformats.org/officeDocument/2006/relationships/slide" Target="/ppt/slides/slide2.xml" Id="Reaf51a76089e4050" /><Relationship Type="http://schemas.openxmlformats.org/officeDocument/2006/relationships/slide" Target="/ppt/slides/slide3.xml" Id="R3d3b91d6272544e5" /><Relationship Type="http://schemas.openxmlformats.org/officeDocument/2006/relationships/slide" Target="/ppt/slides/slide4.xml" Id="Rae36ddae472145eb" /><Relationship Type="http://schemas.openxmlformats.org/officeDocument/2006/relationships/slide" Target="/ppt/slides/slide5.xml" Id="Rd715cda01f0946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b3d4a90a4e47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e5692baa7f4bc9" /><Relationship Type="http://schemas.openxmlformats.org/officeDocument/2006/relationships/theme" Target="/ppt/slideMasters/theme/theme1.xml" Id="Ra3b37a5f37a740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e5692baa7f4b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e84175338e43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b1aa02e43d4e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2391cc0c6a40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811667a4544c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559ecaed514e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 BERNARD TØMRERFIRMA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 BERNARD TØMRERFIRMA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 BERNARD TØMRERFIRMA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 BERNARD TØMRERFIRMA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 BERNARD TØMRERFIRMA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 BERNARD TØMRERFIRMA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Elvegata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3919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930 488 259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 BERNARD TØMRERFIRMA</a:t>
            </a:r>
          </a:p>
        </p:txBody>
      </p:sp>
    </p:spTree>
  </p:cSld>
  <p:clrMapOvr>
    <a:masterClrMapping xmlns:a="http://schemas.openxmlformats.org/drawingml/2006/main"/>
  </p:clrMapOvr>
</p:sld>
</file>