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b00c20b0af42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92abe355b54924"/>
  </p:sldMasterIdLst>
  <p:sldIdLst>
    <p:sldId xmlns:r="http://schemas.openxmlformats.org/officeDocument/2006/relationships" id="256" r:id="Rb1c29f17a359456f"/>
    <p:sldId xmlns:r="http://schemas.openxmlformats.org/officeDocument/2006/relationships" id="257" r:id="Rd905c3db70d34ca5"/>
    <p:sldId xmlns:r="http://schemas.openxmlformats.org/officeDocument/2006/relationships" id="258" r:id="R4a5f06664a2b42c9"/>
    <p:sldId xmlns:r="http://schemas.openxmlformats.org/officeDocument/2006/relationships" id="259" r:id="Ra75addf65b7e425d"/>
    <p:sldId xmlns:r="http://schemas.openxmlformats.org/officeDocument/2006/relationships" id="260" r:id="R418288e442e941b4"/>
    <p:sldId xmlns:r="http://schemas.openxmlformats.org/officeDocument/2006/relationships" id="261" r:id="R28c077842f2a43e0"/>
    <p:sldId xmlns:r="http://schemas.openxmlformats.org/officeDocument/2006/relationships" id="262" r:id="Rafe8922ca87d45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2abe355b54924" /><Relationship Type="http://schemas.openxmlformats.org/officeDocument/2006/relationships/slide" Target="/ppt/slides/slide1.xml" Id="Rb1c29f17a359456f" /><Relationship Type="http://schemas.openxmlformats.org/officeDocument/2006/relationships/slide" Target="/ppt/slides/slide2.xml" Id="Rd905c3db70d34ca5" /><Relationship Type="http://schemas.openxmlformats.org/officeDocument/2006/relationships/slide" Target="/ppt/slides/slide3.xml" Id="R4a5f06664a2b42c9" /><Relationship Type="http://schemas.openxmlformats.org/officeDocument/2006/relationships/slide" Target="/ppt/slides/slide4.xml" Id="Ra75addf65b7e425d" /><Relationship Type="http://schemas.openxmlformats.org/officeDocument/2006/relationships/slide" Target="/ppt/slides/slide5.xml" Id="R418288e442e941b4" /><Relationship Type="http://schemas.openxmlformats.org/officeDocument/2006/relationships/slide" Target="/ppt/slides/slide6.xml" Id="R28c077842f2a43e0" /><Relationship Type="http://schemas.openxmlformats.org/officeDocument/2006/relationships/slide" Target="/ppt/slides/slide7.xml" Id="Rafe8922ca87d45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485404ddf43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31edc4c4649fd" /><Relationship Type="http://schemas.openxmlformats.org/officeDocument/2006/relationships/theme" Target="/ppt/slideMasters/theme/theme1.xml" Id="R14ae60ba322545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331edc4c4649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18e7493614b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bd671e46e4a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bccc4071c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7bc2f87064e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5a6b4016242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f5748dcd5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cbe435d7349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HØGLIVEIEN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HØGLIVEIEN NÆRING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−5 092 603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−4 802 647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4 370 792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FRIGAARD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Sandesundsveien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1724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