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5d8fd4a7a24d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8e63b4effb4566"/>
  </p:sldMasterIdLst>
  <p:sldIdLst>
    <p:sldId xmlns:r="http://schemas.openxmlformats.org/officeDocument/2006/relationships" id="256" r:id="R1fa7b52f51ad4f0c"/>
    <p:sldId xmlns:r="http://schemas.openxmlformats.org/officeDocument/2006/relationships" id="257" r:id="R02a905a9bf3141e7"/>
    <p:sldId xmlns:r="http://schemas.openxmlformats.org/officeDocument/2006/relationships" id="258" r:id="R0664553466734f06"/>
    <p:sldId xmlns:r="http://schemas.openxmlformats.org/officeDocument/2006/relationships" id="259" r:id="Re6872e3ed4364a95"/>
    <p:sldId xmlns:r="http://schemas.openxmlformats.org/officeDocument/2006/relationships" id="260" r:id="R05355d65130d4c17"/>
    <p:sldId xmlns:r="http://schemas.openxmlformats.org/officeDocument/2006/relationships" id="261" r:id="R3f2259844fce4bca"/>
    <p:sldId xmlns:r="http://schemas.openxmlformats.org/officeDocument/2006/relationships" id="262" r:id="R0923e96d180746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e63b4effb4566" /><Relationship Type="http://schemas.openxmlformats.org/officeDocument/2006/relationships/slide" Target="/ppt/slides/slide1.xml" Id="R1fa7b52f51ad4f0c" /><Relationship Type="http://schemas.openxmlformats.org/officeDocument/2006/relationships/slide" Target="/ppt/slides/slide2.xml" Id="R02a905a9bf3141e7" /><Relationship Type="http://schemas.openxmlformats.org/officeDocument/2006/relationships/slide" Target="/ppt/slides/slide3.xml" Id="R0664553466734f06" /><Relationship Type="http://schemas.openxmlformats.org/officeDocument/2006/relationships/slide" Target="/ppt/slides/slide4.xml" Id="Re6872e3ed4364a95" /><Relationship Type="http://schemas.openxmlformats.org/officeDocument/2006/relationships/slide" Target="/ppt/slides/slide5.xml" Id="R05355d65130d4c17" /><Relationship Type="http://schemas.openxmlformats.org/officeDocument/2006/relationships/slide" Target="/ppt/slides/slide6.xml" Id="R3f2259844fce4bca" /><Relationship Type="http://schemas.openxmlformats.org/officeDocument/2006/relationships/slide" Target="/ppt/slides/slide7.xml" Id="R0923e96d180746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41aecab34443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f9465f4484471" /><Relationship Type="http://schemas.openxmlformats.org/officeDocument/2006/relationships/theme" Target="/ppt/slideMasters/theme/theme1.xml" Id="R8683e2366b2842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f9465f44844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cff3526a34a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b294ebb4a4e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625ad7c414b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acb3b6919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c21a44cbb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645cfac2443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d86fea6b544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HAGBU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91 658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BUGTEN HANNE GRO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Hanne Gro Bugten, Vintapperens vei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930 503 533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