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f0eda13aaa4b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aeb7f3ff214be8"/>
  </p:sldMasterIdLst>
  <p:sldIdLst>
    <p:sldId xmlns:r="http://schemas.openxmlformats.org/officeDocument/2006/relationships" id="256" r:id="R1ec2078ca11248c0"/>
    <p:sldId xmlns:r="http://schemas.openxmlformats.org/officeDocument/2006/relationships" id="257" r:id="R66b9ff706e2b4b97"/>
    <p:sldId xmlns:r="http://schemas.openxmlformats.org/officeDocument/2006/relationships" id="258" r:id="R770b6a07449c4485"/>
    <p:sldId xmlns:r="http://schemas.openxmlformats.org/officeDocument/2006/relationships" id="259" r:id="R746b7539b55d4496"/>
    <p:sldId xmlns:r="http://schemas.openxmlformats.org/officeDocument/2006/relationships" id="260" r:id="R987c0d70b257408a"/>
    <p:sldId xmlns:r="http://schemas.openxmlformats.org/officeDocument/2006/relationships" id="261" r:id="R1f6ecdf0248245fb"/>
    <p:sldId xmlns:r="http://schemas.openxmlformats.org/officeDocument/2006/relationships" id="262" r:id="Rd3a795393b6047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aeb7f3ff214be8" /><Relationship Type="http://schemas.openxmlformats.org/officeDocument/2006/relationships/slide" Target="/ppt/slides/slide1.xml" Id="R1ec2078ca11248c0" /><Relationship Type="http://schemas.openxmlformats.org/officeDocument/2006/relationships/slide" Target="/ppt/slides/slide2.xml" Id="R66b9ff706e2b4b97" /><Relationship Type="http://schemas.openxmlformats.org/officeDocument/2006/relationships/slide" Target="/ppt/slides/slide3.xml" Id="R770b6a07449c4485" /><Relationship Type="http://schemas.openxmlformats.org/officeDocument/2006/relationships/slide" Target="/ppt/slides/slide4.xml" Id="R746b7539b55d4496" /><Relationship Type="http://schemas.openxmlformats.org/officeDocument/2006/relationships/slide" Target="/ppt/slides/slide5.xml" Id="R987c0d70b257408a" /><Relationship Type="http://schemas.openxmlformats.org/officeDocument/2006/relationships/slide" Target="/ppt/slides/slide6.xml" Id="R1f6ecdf0248245fb" /><Relationship Type="http://schemas.openxmlformats.org/officeDocument/2006/relationships/slide" Target="/ppt/slides/slide7.xml" Id="Rd3a795393b6047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f1cea702ee4c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80498541e40b2" /><Relationship Type="http://schemas.openxmlformats.org/officeDocument/2006/relationships/theme" Target="/ppt/slideMasters/theme/theme1.xml" Id="R00637d6316e44a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b80498541e40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3a0dce1f64f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8f62f040249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84a15eb7347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eabd93b6e47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fd66857c245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fbdb8e1bd43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7a584686748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STEINKJER ULDVAREFABRIKK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STEINKJER ULDVAREFABRIKK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STEINKJER ULDVAREFABRIKK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STEINKJER ULDVAREFABRIKK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STEINKJER ULDVAREFABRIKK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STEINKJER ULDVAREFABRIKK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4 502 327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3 707 112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2 459 530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5 171 333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17 833 824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STEINKJER ULDVAREFABRIKK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STEINKJER EIENDOMSINVEST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STEINKJER ULDVAREFABRIKK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Bomvegen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7725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74166340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930 505 021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STEINKJER ULDVAREFABRIKK AS</a:t>
            </a:r>
          </a:p>
        </p:txBody>
      </p:sp>
    </p:spTree>
  </p:cSld>
  <p:clrMapOvr>
    <a:masterClrMapping xmlns:a="http://schemas.openxmlformats.org/drawingml/2006/main"/>
  </p:clrMapOvr>
</p:sld>
</file>