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a20a45e85346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21cb7ce7b94490"/>
  </p:sldMasterIdLst>
  <p:sldIdLst>
    <p:sldId xmlns:r="http://schemas.openxmlformats.org/officeDocument/2006/relationships" id="256" r:id="Rb03b80a832d44cac"/>
    <p:sldId xmlns:r="http://schemas.openxmlformats.org/officeDocument/2006/relationships" id="257" r:id="R50e2ff69ee114c8a"/>
    <p:sldId xmlns:r="http://schemas.openxmlformats.org/officeDocument/2006/relationships" id="258" r:id="R8e3b4d0d673f4731"/>
    <p:sldId xmlns:r="http://schemas.openxmlformats.org/officeDocument/2006/relationships" id="259" r:id="R07f511060d8641c3"/>
    <p:sldId xmlns:r="http://schemas.openxmlformats.org/officeDocument/2006/relationships" id="260" r:id="R8c7ab07828b34e3d"/>
    <p:sldId xmlns:r="http://schemas.openxmlformats.org/officeDocument/2006/relationships" id="261" r:id="R57403bbf9af44ed3"/>
    <p:sldId xmlns:r="http://schemas.openxmlformats.org/officeDocument/2006/relationships" id="262" r:id="Rf2d2e3a2c5b94c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1cb7ce7b94490" /><Relationship Type="http://schemas.openxmlformats.org/officeDocument/2006/relationships/slide" Target="/ppt/slides/slide1.xml" Id="Rb03b80a832d44cac" /><Relationship Type="http://schemas.openxmlformats.org/officeDocument/2006/relationships/slide" Target="/ppt/slides/slide2.xml" Id="R50e2ff69ee114c8a" /><Relationship Type="http://schemas.openxmlformats.org/officeDocument/2006/relationships/slide" Target="/ppt/slides/slide3.xml" Id="R8e3b4d0d673f4731" /><Relationship Type="http://schemas.openxmlformats.org/officeDocument/2006/relationships/slide" Target="/ppt/slides/slide4.xml" Id="R07f511060d8641c3" /><Relationship Type="http://schemas.openxmlformats.org/officeDocument/2006/relationships/slide" Target="/ppt/slides/slide5.xml" Id="R8c7ab07828b34e3d" /><Relationship Type="http://schemas.openxmlformats.org/officeDocument/2006/relationships/slide" Target="/ppt/slides/slide6.xml" Id="R57403bbf9af44ed3" /><Relationship Type="http://schemas.openxmlformats.org/officeDocument/2006/relationships/slide" Target="/ppt/slides/slide7.xml" Id="Rf2d2e3a2c5b94c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0e37e195f47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1f42b2c4f4a98" /><Relationship Type="http://schemas.openxmlformats.org/officeDocument/2006/relationships/theme" Target="/ppt/slideMasters/theme/theme1.xml" Id="Rb28fe7b28d5e48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51f42b2c4f4a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ed2b30e4546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a62c05d784c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03b8ae7b248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8856c1b104e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ec86e652e4f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9757407ed48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9106fea8740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HANDELSSERVICE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20 672 748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4 563 128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3 095 889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7 381 163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13 989 486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SAGLI  –  44,1 %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HUNNES  –  44,1 %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HUNNES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HUNNES  –  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Sykkylvsvegen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25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930 565 415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HANDELSSERVICE AS</a:t>
            </a:r>
          </a:p>
        </p:txBody>
      </p:sp>
    </p:spTree>
  </p:cSld>
  <p:clrMapOvr>
    <a:masterClrMapping xmlns:a="http://schemas.openxmlformats.org/drawingml/2006/main"/>
  </p:clrMapOvr>
</p:sld>
</file>