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46c98f5496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930586e6734ec6"/>
  </p:sldMasterIdLst>
  <p:sldIdLst>
    <p:sldId xmlns:r="http://schemas.openxmlformats.org/officeDocument/2006/relationships" id="256" r:id="R91744f75fe2e4382"/>
    <p:sldId xmlns:r="http://schemas.openxmlformats.org/officeDocument/2006/relationships" id="257" r:id="R33df679a483a4bff"/>
    <p:sldId xmlns:r="http://schemas.openxmlformats.org/officeDocument/2006/relationships" id="258" r:id="R3e92e12ebee34804"/>
    <p:sldId xmlns:r="http://schemas.openxmlformats.org/officeDocument/2006/relationships" id="259" r:id="R60fe57e777a14be1"/>
    <p:sldId xmlns:r="http://schemas.openxmlformats.org/officeDocument/2006/relationships" id="260" r:id="R8d1dcdbf739347d1"/>
    <p:sldId xmlns:r="http://schemas.openxmlformats.org/officeDocument/2006/relationships" id="261" r:id="R61c40791510d4b12"/>
    <p:sldId xmlns:r="http://schemas.openxmlformats.org/officeDocument/2006/relationships" id="262" r:id="Rc3463c6ad868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30586e6734ec6" /><Relationship Type="http://schemas.openxmlformats.org/officeDocument/2006/relationships/slide" Target="/ppt/slides/slide1.xml" Id="R91744f75fe2e4382" /><Relationship Type="http://schemas.openxmlformats.org/officeDocument/2006/relationships/slide" Target="/ppt/slides/slide2.xml" Id="R33df679a483a4bff" /><Relationship Type="http://schemas.openxmlformats.org/officeDocument/2006/relationships/slide" Target="/ppt/slides/slide3.xml" Id="R3e92e12ebee34804" /><Relationship Type="http://schemas.openxmlformats.org/officeDocument/2006/relationships/slide" Target="/ppt/slides/slide4.xml" Id="R60fe57e777a14be1" /><Relationship Type="http://schemas.openxmlformats.org/officeDocument/2006/relationships/slide" Target="/ppt/slides/slide5.xml" Id="R8d1dcdbf739347d1" /><Relationship Type="http://schemas.openxmlformats.org/officeDocument/2006/relationships/slide" Target="/ppt/slides/slide6.xml" Id="R61c40791510d4b12" /><Relationship Type="http://schemas.openxmlformats.org/officeDocument/2006/relationships/slide" Target="/ppt/slides/slide7.xml" Id="Rc3463c6ad868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b95af418f4a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5409b50bb4464" /><Relationship Type="http://schemas.openxmlformats.org/officeDocument/2006/relationships/theme" Target="/ppt/slideMasters/theme/theme1.xml" Id="Rf680bb7a7ee149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e5409b50bb44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f3aedc53d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f8b46888a4c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a3549ff174e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5b3c1aba247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bf9b519d74d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d622735b648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d1ecc5f214e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 ENTREPRENØR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10 528 224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1 570 740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1 185 449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2 883 348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HØGBERG MARIUS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GILEN ROAR STRAND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marius@mrentreprenor.no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930 576 182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 ENTREPRENØR AS</a:t>
            </a:r>
          </a:p>
        </p:txBody>
      </p:sp>
    </p:spTree>
  </p:cSld>
  <p:clrMapOvr>
    <a:masterClrMapping xmlns:a="http://schemas.openxmlformats.org/drawingml/2006/main"/>
  </p:clrMapOvr>
</p:sld>
</file>