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f02771f2414e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745332a7f149d1"/>
  </p:sldMasterIdLst>
  <p:sldIdLst>
    <p:sldId xmlns:r="http://schemas.openxmlformats.org/officeDocument/2006/relationships" id="256" r:id="Rcf52bb2a54e741d4"/>
    <p:sldId xmlns:r="http://schemas.openxmlformats.org/officeDocument/2006/relationships" id="257" r:id="R9f7b1024ff664e05"/>
    <p:sldId xmlns:r="http://schemas.openxmlformats.org/officeDocument/2006/relationships" id="258" r:id="R76b23951bda64cd9"/>
    <p:sldId xmlns:r="http://schemas.openxmlformats.org/officeDocument/2006/relationships" id="259" r:id="R5a8174f5da8f49f2"/>
    <p:sldId xmlns:r="http://schemas.openxmlformats.org/officeDocument/2006/relationships" id="260" r:id="Rd0e891ff41474610"/>
    <p:sldId xmlns:r="http://schemas.openxmlformats.org/officeDocument/2006/relationships" id="261" r:id="Re7216b44677f4ce3"/>
    <p:sldId xmlns:r="http://schemas.openxmlformats.org/officeDocument/2006/relationships" id="262" r:id="Rb18ae5bc0e4440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745332a7f149d1" /><Relationship Type="http://schemas.openxmlformats.org/officeDocument/2006/relationships/slide" Target="/ppt/slides/slide1.xml" Id="Rcf52bb2a54e741d4" /><Relationship Type="http://schemas.openxmlformats.org/officeDocument/2006/relationships/slide" Target="/ppt/slides/slide2.xml" Id="R9f7b1024ff664e05" /><Relationship Type="http://schemas.openxmlformats.org/officeDocument/2006/relationships/slide" Target="/ppt/slides/slide3.xml" Id="R76b23951bda64cd9" /><Relationship Type="http://schemas.openxmlformats.org/officeDocument/2006/relationships/slide" Target="/ppt/slides/slide4.xml" Id="R5a8174f5da8f49f2" /><Relationship Type="http://schemas.openxmlformats.org/officeDocument/2006/relationships/slide" Target="/ppt/slides/slide5.xml" Id="Rd0e891ff41474610" /><Relationship Type="http://schemas.openxmlformats.org/officeDocument/2006/relationships/slide" Target="/ppt/slides/slide6.xml" Id="Re7216b44677f4ce3" /><Relationship Type="http://schemas.openxmlformats.org/officeDocument/2006/relationships/slide" Target="/ppt/slides/slide7.xml" Id="Rb18ae5bc0e4440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fcb4bfa1b46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4caa1f37c4de9" /><Relationship Type="http://schemas.openxmlformats.org/officeDocument/2006/relationships/theme" Target="/ppt/slideMasters/theme/theme1.xml" Id="R7e96d4db388147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b4caa1f37c4d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2a99ed83c44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566733eca43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9fcc4964e44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afcc8dd7241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0d331998748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862f4e8bd43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4e042540a48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ACCOUNTS ADVISER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ACCOUNTS ADVISER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ACCOUNTS ADVISER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ACCOUNTS ADVISER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ACCOUNTS ADVISER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ACCOUNTS ADVISER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636 208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129 775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125 321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157 562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185 551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ACCOUNTS ADVISER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SHAHID SARIA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ACCOUNTS ADVISER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Birkelands vei 24C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saira_hayat@yahoo.com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930 576 387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ACCOUNTS ADVISER AS</a:t>
            </a:r>
          </a:p>
        </p:txBody>
      </p:sp>
    </p:spTree>
  </p:cSld>
  <p:clrMapOvr>
    <a:masterClrMapping xmlns:a="http://schemas.openxmlformats.org/drawingml/2006/main"/>
  </p:clrMapOvr>
</p:sld>
</file>