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2c855297be44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a63eaf4af495d"/>
  </p:sldMasterIdLst>
  <p:sldIdLst>
    <p:sldId xmlns:r="http://schemas.openxmlformats.org/officeDocument/2006/relationships" id="256" r:id="R993f7d975fa5453d"/>
    <p:sldId xmlns:r="http://schemas.openxmlformats.org/officeDocument/2006/relationships" id="257" r:id="R8530b134c49e4c0a"/>
    <p:sldId xmlns:r="http://schemas.openxmlformats.org/officeDocument/2006/relationships" id="258" r:id="R8592ad3291024d89"/>
    <p:sldId xmlns:r="http://schemas.openxmlformats.org/officeDocument/2006/relationships" id="259" r:id="R3fb0a4f463d546f9"/>
    <p:sldId xmlns:r="http://schemas.openxmlformats.org/officeDocument/2006/relationships" id="260" r:id="R80863e4c6ed04f84"/>
    <p:sldId xmlns:r="http://schemas.openxmlformats.org/officeDocument/2006/relationships" id="261" r:id="Rfc2d9d6a8aa44301"/>
    <p:sldId xmlns:r="http://schemas.openxmlformats.org/officeDocument/2006/relationships" id="262" r:id="R52e292edb39244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a63eaf4af495d" /><Relationship Type="http://schemas.openxmlformats.org/officeDocument/2006/relationships/slide" Target="/ppt/slides/slide1.xml" Id="R993f7d975fa5453d" /><Relationship Type="http://schemas.openxmlformats.org/officeDocument/2006/relationships/slide" Target="/ppt/slides/slide2.xml" Id="R8530b134c49e4c0a" /><Relationship Type="http://schemas.openxmlformats.org/officeDocument/2006/relationships/slide" Target="/ppt/slides/slide3.xml" Id="R8592ad3291024d89" /><Relationship Type="http://schemas.openxmlformats.org/officeDocument/2006/relationships/slide" Target="/ppt/slides/slide4.xml" Id="R3fb0a4f463d546f9" /><Relationship Type="http://schemas.openxmlformats.org/officeDocument/2006/relationships/slide" Target="/ppt/slides/slide5.xml" Id="R80863e4c6ed04f84" /><Relationship Type="http://schemas.openxmlformats.org/officeDocument/2006/relationships/slide" Target="/ppt/slides/slide6.xml" Id="Rfc2d9d6a8aa44301" /><Relationship Type="http://schemas.openxmlformats.org/officeDocument/2006/relationships/slide" Target="/ppt/slides/slide7.xml" Id="R52e292edb39244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a3c350bc3f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7dc6283af40d8" /><Relationship Type="http://schemas.openxmlformats.org/officeDocument/2006/relationships/theme" Target="/ppt/slideMasters/theme/theme1.xml" Id="Rea3cbb55a99748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7dc6283af40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79fbbba4b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031c02c95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983da212548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b2d365ee743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dc6da6a5848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5d9d0489743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b8c39777848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MOLLEWATT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MOLLEWATT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OVE MOLLESTAD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