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65c5bae77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1958af3d974be6"/>
  </p:sldMasterIdLst>
  <p:sldIdLst>
    <p:sldId xmlns:r="http://schemas.openxmlformats.org/officeDocument/2006/relationships" id="256" r:id="R8f7c78a53a264aa3"/>
    <p:sldId xmlns:r="http://schemas.openxmlformats.org/officeDocument/2006/relationships" id="257" r:id="Rdd650c57c2b24474"/>
    <p:sldId xmlns:r="http://schemas.openxmlformats.org/officeDocument/2006/relationships" id="258" r:id="R4babedbcdbf04c52"/>
    <p:sldId xmlns:r="http://schemas.openxmlformats.org/officeDocument/2006/relationships" id="259" r:id="R9bd9356199b045b4"/>
    <p:sldId xmlns:r="http://schemas.openxmlformats.org/officeDocument/2006/relationships" id="260" r:id="Rcc1599f9ad6c4d61"/>
    <p:sldId xmlns:r="http://schemas.openxmlformats.org/officeDocument/2006/relationships" id="261" r:id="R1f60c04460f344b9"/>
    <p:sldId xmlns:r="http://schemas.openxmlformats.org/officeDocument/2006/relationships" id="262" r:id="Rfc77a9c59dd3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958af3d974be6" /><Relationship Type="http://schemas.openxmlformats.org/officeDocument/2006/relationships/slide" Target="/ppt/slides/slide1.xml" Id="R8f7c78a53a264aa3" /><Relationship Type="http://schemas.openxmlformats.org/officeDocument/2006/relationships/slide" Target="/ppt/slides/slide2.xml" Id="Rdd650c57c2b24474" /><Relationship Type="http://schemas.openxmlformats.org/officeDocument/2006/relationships/slide" Target="/ppt/slides/slide3.xml" Id="R4babedbcdbf04c52" /><Relationship Type="http://schemas.openxmlformats.org/officeDocument/2006/relationships/slide" Target="/ppt/slides/slide4.xml" Id="R9bd9356199b045b4" /><Relationship Type="http://schemas.openxmlformats.org/officeDocument/2006/relationships/slide" Target="/ppt/slides/slide5.xml" Id="Rcc1599f9ad6c4d61" /><Relationship Type="http://schemas.openxmlformats.org/officeDocument/2006/relationships/slide" Target="/ppt/slides/slide6.xml" Id="R1f60c04460f344b9" /><Relationship Type="http://schemas.openxmlformats.org/officeDocument/2006/relationships/slide" Target="/ppt/slides/slide7.xml" Id="Rfc77a9c59dd3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04cc95c4f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9778f4e7c4a2b" /><Relationship Type="http://schemas.openxmlformats.org/officeDocument/2006/relationships/theme" Target="/ppt/slideMasters/theme/theme1.xml" Id="R09d825283847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9778f4e7c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61b4116e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2837f916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b43642f540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1a55be54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304411d1c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a58582e6d4b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ec23564b9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