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1dfdabf43f49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0804ab527c4eec"/>
  </p:sldMasterIdLst>
  <p:sldIdLst>
    <p:sldId xmlns:r="http://schemas.openxmlformats.org/officeDocument/2006/relationships" id="256" r:id="Rc5f14f4e9dd94eeb"/>
    <p:sldId xmlns:r="http://schemas.openxmlformats.org/officeDocument/2006/relationships" id="257" r:id="R6b920a65c39d4e06"/>
    <p:sldId xmlns:r="http://schemas.openxmlformats.org/officeDocument/2006/relationships" id="258" r:id="Rd2b2c1d0f5484e76"/>
    <p:sldId xmlns:r="http://schemas.openxmlformats.org/officeDocument/2006/relationships" id="259" r:id="R959ae04e53314a96"/>
    <p:sldId xmlns:r="http://schemas.openxmlformats.org/officeDocument/2006/relationships" id="260" r:id="R3a960b465ee54a86"/>
    <p:sldId xmlns:r="http://schemas.openxmlformats.org/officeDocument/2006/relationships" id="261" r:id="Rc0b02dd43d494d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0804ab527c4eec" /><Relationship Type="http://schemas.openxmlformats.org/officeDocument/2006/relationships/slide" Target="/ppt/slides/slide1.xml" Id="Rc5f14f4e9dd94eeb" /><Relationship Type="http://schemas.openxmlformats.org/officeDocument/2006/relationships/slide" Target="/ppt/slides/slide2.xml" Id="R6b920a65c39d4e06" /><Relationship Type="http://schemas.openxmlformats.org/officeDocument/2006/relationships/slide" Target="/ppt/slides/slide3.xml" Id="Rd2b2c1d0f5484e76" /><Relationship Type="http://schemas.openxmlformats.org/officeDocument/2006/relationships/slide" Target="/ppt/slides/slide4.xml" Id="R959ae04e53314a96" /><Relationship Type="http://schemas.openxmlformats.org/officeDocument/2006/relationships/slide" Target="/ppt/slides/slide5.xml" Id="R3a960b465ee54a86" /><Relationship Type="http://schemas.openxmlformats.org/officeDocument/2006/relationships/slide" Target="/ppt/slides/slide6.xml" Id="Rc0b02dd43d494d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eb0131e47649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0df238f0d44980" /><Relationship Type="http://schemas.openxmlformats.org/officeDocument/2006/relationships/theme" Target="/ppt/slideMasters/theme/theme1.xml" Id="Re31f354204b54e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0df238f0d4498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e534065de444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5804c3186145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c36153d37a4f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853e82cb84a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d71ee8f0b548d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3b2da04e2944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HOUSE CONCEPT LT NUF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HOUSE CONCEPT LT NUF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HOUSE CONCEPT LT NUF ble etablert [år] og holder til i Lt-38129 Panevezio Raj.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HOUSE CONCEPT LT NUF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HOUSE CONCEPT LT NUF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HOUSE CONCEPT LT NUF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HOUSE CONCEPT LT NUF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Zemdirbiu 2a-4, Velzio 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Lt-38129 Panevezio Raj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930 592 803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HOUSE CONCEPT LT NUF</a:t>
            </a:r>
          </a:p>
        </p:txBody>
      </p:sp>
    </p:spTree>
  </p:cSld>
  <p:clrMapOvr>
    <a:masterClrMapping xmlns:a="http://schemas.openxmlformats.org/drawingml/2006/main"/>
  </p:clrMapOvr>
</p:sld>
</file>