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159624407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e84f9a3d694d4f"/>
  </p:sldMasterIdLst>
  <p:sldIdLst>
    <p:sldId xmlns:r="http://schemas.openxmlformats.org/officeDocument/2006/relationships" id="256" r:id="R2c9af338ddc84fcb"/>
    <p:sldId xmlns:r="http://schemas.openxmlformats.org/officeDocument/2006/relationships" id="257" r:id="R4432d12c79644833"/>
    <p:sldId xmlns:r="http://schemas.openxmlformats.org/officeDocument/2006/relationships" id="258" r:id="Re86eae454ad64d08"/>
    <p:sldId xmlns:r="http://schemas.openxmlformats.org/officeDocument/2006/relationships" id="259" r:id="Re72c3d7888c34bd9"/>
    <p:sldId xmlns:r="http://schemas.openxmlformats.org/officeDocument/2006/relationships" id="260" r:id="R94db5d58c1614015"/>
    <p:sldId xmlns:r="http://schemas.openxmlformats.org/officeDocument/2006/relationships" id="261" r:id="Rfc2d5e6bbced41fc"/>
    <p:sldId xmlns:r="http://schemas.openxmlformats.org/officeDocument/2006/relationships" id="262" r:id="Rd981e2ed5535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84f9a3d694d4f" /><Relationship Type="http://schemas.openxmlformats.org/officeDocument/2006/relationships/slide" Target="/ppt/slides/slide1.xml" Id="R2c9af338ddc84fcb" /><Relationship Type="http://schemas.openxmlformats.org/officeDocument/2006/relationships/slide" Target="/ppt/slides/slide2.xml" Id="R4432d12c79644833" /><Relationship Type="http://schemas.openxmlformats.org/officeDocument/2006/relationships/slide" Target="/ppt/slides/slide3.xml" Id="Re86eae454ad64d08" /><Relationship Type="http://schemas.openxmlformats.org/officeDocument/2006/relationships/slide" Target="/ppt/slides/slide4.xml" Id="Re72c3d7888c34bd9" /><Relationship Type="http://schemas.openxmlformats.org/officeDocument/2006/relationships/slide" Target="/ppt/slides/slide5.xml" Id="R94db5d58c1614015" /><Relationship Type="http://schemas.openxmlformats.org/officeDocument/2006/relationships/slide" Target="/ppt/slides/slide6.xml" Id="Rfc2d5e6bbced41fc" /><Relationship Type="http://schemas.openxmlformats.org/officeDocument/2006/relationships/slide" Target="/ppt/slides/slide7.xml" Id="Rd981e2ed5535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32570cc09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a199d34b4f39" /><Relationship Type="http://schemas.openxmlformats.org/officeDocument/2006/relationships/theme" Target="/ppt/slideMasters/theme/theme1.xml" Id="Rca584f1c36574e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6a199d34b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d742762a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d786b753b4c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6fe77633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5b3a50b12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60a93c97e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a401631f3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6ff26e35e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