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d14cc6c8a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c5b905cb448b1"/>
  </p:sldMasterIdLst>
  <p:sldIdLst>
    <p:sldId xmlns:r="http://schemas.openxmlformats.org/officeDocument/2006/relationships" id="256" r:id="Rdec0b19050914562"/>
    <p:sldId xmlns:r="http://schemas.openxmlformats.org/officeDocument/2006/relationships" id="257" r:id="R1712a0a9d47048af"/>
    <p:sldId xmlns:r="http://schemas.openxmlformats.org/officeDocument/2006/relationships" id="258" r:id="R67d6455412884ed6"/>
    <p:sldId xmlns:r="http://schemas.openxmlformats.org/officeDocument/2006/relationships" id="259" r:id="R1c1adf3c01e440fa"/>
    <p:sldId xmlns:r="http://schemas.openxmlformats.org/officeDocument/2006/relationships" id="260" r:id="Rd7f36bf9b0ff422c"/>
    <p:sldId xmlns:r="http://schemas.openxmlformats.org/officeDocument/2006/relationships" id="261" r:id="R183dd9b93c514e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c5b905cb448b1" /><Relationship Type="http://schemas.openxmlformats.org/officeDocument/2006/relationships/slide" Target="/ppt/slides/slide1.xml" Id="Rdec0b19050914562" /><Relationship Type="http://schemas.openxmlformats.org/officeDocument/2006/relationships/slide" Target="/ppt/slides/slide2.xml" Id="R1712a0a9d47048af" /><Relationship Type="http://schemas.openxmlformats.org/officeDocument/2006/relationships/slide" Target="/ppt/slides/slide3.xml" Id="R67d6455412884ed6" /><Relationship Type="http://schemas.openxmlformats.org/officeDocument/2006/relationships/slide" Target="/ppt/slides/slide4.xml" Id="R1c1adf3c01e440fa" /><Relationship Type="http://schemas.openxmlformats.org/officeDocument/2006/relationships/slide" Target="/ppt/slides/slide5.xml" Id="Rd7f36bf9b0ff422c" /><Relationship Type="http://schemas.openxmlformats.org/officeDocument/2006/relationships/slide" Target="/ppt/slides/slide6.xml" Id="R183dd9b93c514e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8d7131985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8b4209b414c24" /><Relationship Type="http://schemas.openxmlformats.org/officeDocument/2006/relationships/theme" Target="/ppt/slideMasters/theme/theme1.xml" Id="Rcb2616d4a684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8b4209b41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39cee05ae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242e08a00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db6773277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ceb5a83a4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4d0f81f9745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1737ae62e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