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d39ea09db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eb8aeda714424"/>
  </p:sldMasterIdLst>
  <p:sldIdLst>
    <p:sldId xmlns:r="http://schemas.openxmlformats.org/officeDocument/2006/relationships" id="256" r:id="R87b344383a4a4c03"/>
    <p:sldId xmlns:r="http://schemas.openxmlformats.org/officeDocument/2006/relationships" id="257" r:id="R550337ba8efa4b6c"/>
    <p:sldId xmlns:r="http://schemas.openxmlformats.org/officeDocument/2006/relationships" id="258" r:id="R5cad73e484824d7f"/>
    <p:sldId xmlns:r="http://schemas.openxmlformats.org/officeDocument/2006/relationships" id="259" r:id="R4e24fa924ef24256"/>
    <p:sldId xmlns:r="http://schemas.openxmlformats.org/officeDocument/2006/relationships" id="260" r:id="Rdc278d79640b4f12"/>
    <p:sldId xmlns:r="http://schemas.openxmlformats.org/officeDocument/2006/relationships" id="261" r:id="R25138188ca11427c"/>
    <p:sldId xmlns:r="http://schemas.openxmlformats.org/officeDocument/2006/relationships" id="262" r:id="R2663a8dfacf5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eb8aeda714424" /><Relationship Type="http://schemas.openxmlformats.org/officeDocument/2006/relationships/slide" Target="/ppt/slides/slide1.xml" Id="R87b344383a4a4c03" /><Relationship Type="http://schemas.openxmlformats.org/officeDocument/2006/relationships/slide" Target="/ppt/slides/slide2.xml" Id="R550337ba8efa4b6c" /><Relationship Type="http://schemas.openxmlformats.org/officeDocument/2006/relationships/slide" Target="/ppt/slides/slide3.xml" Id="R5cad73e484824d7f" /><Relationship Type="http://schemas.openxmlformats.org/officeDocument/2006/relationships/slide" Target="/ppt/slides/slide4.xml" Id="R4e24fa924ef24256" /><Relationship Type="http://schemas.openxmlformats.org/officeDocument/2006/relationships/slide" Target="/ppt/slides/slide5.xml" Id="Rdc278d79640b4f12" /><Relationship Type="http://schemas.openxmlformats.org/officeDocument/2006/relationships/slide" Target="/ppt/slides/slide6.xml" Id="R25138188ca11427c" /><Relationship Type="http://schemas.openxmlformats.org/officeDocument/2006/relationships/slide" Target="/ppt/slides/slide7.xml" Id="R2663a8dfacf5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6c75cb3b6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fe64d3548483b" /><Relationship Type="http://schemas.openxmlformats.org/officeDocument/2006/relationships/theme" Target="/ppt/slideMasters/theme/theme1.xml" Id="R71ac7098f5c743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fe64d3548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d0569d9e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d9a08e848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4aaeb4c47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94034fe6e43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06148f2e844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848979061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d763201d1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PREIKESTOLEN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PREIKESTOLEN EIENDOM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701 493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4 310 301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 EIENDOMMER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19, 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