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9c35464d8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d98c6c5c249eb"/>
  </p:sldMasterIdLst>
  <p:sldIdLst>
    <p:sldId xmlns:r="http://schemas.openxmlformats.org/officeDocument/2006/relationships" id="256" r:id="R32e64e2d590f4dc2"/>
    <p:sldId xmlns:r="http://schemas.openxmlformats.org/officeDocument/2006/relationships" id="257" r:id="R8552ce0181a648f4"/>
    <p:sldId xmlns:r="http://schemas.openxmlformats.org/officeDocument/2006/relationships" id="258" r:id="R0e48bd1b222d4db6"/>
    <p:sldId xmlns:r="http://schemas.openxmlformats.org/officeDocument/2006/relationships" id="259" r:id="R03bc0e8a8c4944bb"/>
    <p:sldId xmlns:r="http://schemas.openxmlformats.org/officeDocument/2006/relationships" id="260" r:id="Raf80f5748d4d4bb0"/>
    <p:sldId xmlns:r="http://schemas.openxmlformats.org/officeDocument/2006/relationships" id="261" r:id="R05d33b4a20cd4697"/>
    <p:sldId xmlns:r="http://schemas.openxmlformats.org/officeDocument/2006/relationships" id="262" r:id="R2f7f3881e5d5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d98c6c5c249eb" /><Relationship Type="http://schemas.openxmlformats.org/officeDocument/2006/relationships/slide" Target="/ppt/slides/slide1.xml" Id="R32e64e2d590f4dc2" /><Relationship Type="http://schemas.openxmlformats.org/officeDocument/2006/relationships/slide" Target="/ppt/slides/slide2.xml" Id="R8552ce0181a648f4" /><Relationship Type="http://schemas.openxmlformats.org/officeDocument/2006/relationships/slide" Target="/ppt/slides/slide3.xml" Id="R0e48bd1b222d4db6" /><Relationship Type="http://schemas.openxmlformats.org/officeDocument/2006/relationships/slide" Target="/ppt/slides/slide4.xml" Id="R03bc0e8a8c4944bb" /><Relationship Type="http://schemas.openxmlformats.org/officeDocument/2006/relationships/slide" Target="/ppt/slides/slide5.xml" Id="Raf80f5748d4d4bb0" /><Relationship Type="http://schemas.openxmlformats.org/officeDocument/2006/relationships/slide" Target="/ppt/slides/slide6.xml" Id="R05d33b4a20cd4697" /><Relationship Type="http://schemas.openxmlformats.org/officeDocument/2006/relationships/slide" Target="/ppt/slides/slide7.xml" Id="R2f7f3881e5d5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8d2f4be5e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dcd6a24a44c9e" /><Relationship Type="http://schemas.openxmlformats.org/officeDocument/2006/relationships/theme" Target="/ppt/slideMasters/theme/theme1.xml" Id="R816c4a731ddb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dcd6a24a44c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fc235a67545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a37104dab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369a4f18a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6661cb8b0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728511a04d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0bf8aa98c41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526263f6a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 RADIO -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 RADIO - TV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315 303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6 337 487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7 149 630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Bergs gate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61254111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930 683 418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