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e845480c940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861f57e5e840d9"/>
  </p:sldMasterIdLst>
  <p:sldIdLst>
    <p:sldId xmlns:r="http://schemas.openxmlformats.org/officeDocument/2006/relationships" id="256" r:id="R8fcb4257a253486f"/>
    <p:sldId xmlns:r="http://schemas.openxmlformats.org/officeDocument/2006/relationships" id="257" r:id="R9ebc35aa969e4dfb"/>
    <p:sldId xmlns:r="http://schemas.openxmlformats.org/officeDocument/2006/relationships" id="258" r:id="Re9f9c79e815d4caf"/>
    <p:sldId xmlns:r="http://schemas.openxmlformats.org/officeDocument/2006/relationships" id="259" r:id="R2a787148bc8a48c9"/>
    <p:sldId xmlns:r="http://schemas.openxmlformats.org/officeDocument/2006/relationships" id="260" r:id="Rfec557be27e6431f"/>
    <p:sldId xmlns:r="http://schemas.openxmlformats.org/officeDocument/2006/relationships" id="261" r:id="Rb07a5fba5bf24837"/>
    <p:sldId xmlns:r="http://schemas.openxmlformats.org/officeDocument/2006/relationships" id="262" r:id="Rd35d2d8b8c004c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61f57e5e840d9" /><Relationship Type="http://schemas.openxmlformats.org/officeDocument/2006/relationships/slide" Target="/ppt/slides/slide1.xml" Id="R8fcb4257a253486f" /><Relationship Type="http://schemas.openxmlformats.org/officeDocument/2006/relationships/slide" Target="/ppt/slides/slide2.xml" Id="R9ebc35aa969e4dfb" /><Relationship Type="http://schemas.openxmlformats.org/officeDocument/2006/relationships/slide" Target="/ppt/slides/slide3.xml" Id="Re9f9c79e815d4caf" /><Relationship Type="http://schemas.openxmlformats.org/officeDocument/2006/relationships/slide" Target="/ppt/slides/slide4.xml" Id="R2a787148bc8a48c9" /><Relationship Type="http://schemas.openxmlformats.org/officeDocument/2006/relationships/slide" Target="/ppt/slides/slide5.xml" Id="Rfec557be27e6431f" /><Relationship Type="http://schemas.openxmlformats.org/officeDocument/2006/relationships/slide" Target="/ppt/slides/slide6.xml" Id="Rb07a5fba5bf24837" /><Relationship Type="http://schemas.openxmlformats.org/officeDocument/2006/relationships/slide" Target="/ppt/slides/slide7.xml" Id="Rd35d2d8b8c004c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5c103a27c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bf12d626a469b" /><Relationship Type="http://schemas.openxmlformats.org/officeDocument/2006/relationships/theme" Target="/ppt/slideMasters/theme/theme1.xml" Id="R467f4f2a30b54b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abf12d626a46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c4568d29f4d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e68bb2c844f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dbbf1845f44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e49abf01342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01a760ed0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eacfaa56743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4d7ab8a5b44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