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2680c9f763449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909bb87d414a8d"/>
  </p:sldMasterIdLst>
  <p:sldIdLst>
    <p:sldId xmlns:r="http://schemas.openxmlformats.org/officeDocument/2006/relationships" id="256" r:id="Rc22e53d3b3c943c6"/>
    <p:sldId xmlns:r="http://schemas.openxmlformats.org/officeDocument/2006/relationships" id="257" r:id="Ra279b80a2a8947a5"/>
    <p:sldId xmlns:r="http://schemas.openxmlformats.org/officeDocument/2006/relationships" id="258" r:id="Rf6c48a14970749fe"/>
    <p:sldId xmlns:r="http://schemas.openxmlformats.org/officeDocument/2006/relationships" id="259" r:id="Re252875d6d074d0d"/>
    <p:sldId xmlns:r="http://schemas.openxmlformats.org/officeDocument/2006/relationships" id="260" r:id="Rf4d8fc89c6ed4a77"/>
    <p:sldId xmlns:r="http://schemas.openxmlformats.org/officeDocument/2006/relationships" id="261" r:id="R08e2605d023144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909bb87d414a8d" /><Relationship Type="http://schemas.openxmlformats.org/officeDocument/2006/relationships/slide" Target="/ppt/slides/slide1.xml" Id="Rc22e53d3b3c943c6" /><Relationship Type="http://schemas.openxmlformats.org/officeDocument/2006/relationships/slide" Target="/ppt/slides/slide2.xml" Id="Ra279b80a2a8947a5" /><Relationship Type="http://schemas.openxmlformats.org/officeDocument/2006/relationships/slide" Target="/ppt/slides/slide3.xml" Id="Rf6c48a14970749fe" /><Relationship Type="http://schemas.openxmlformats.org/officeDocument/2006/relationships/slide" Target="/ppt/slides/slide4.xml" Id="Re252875d6d074d0d" /><Relationship Type="http://schemas.openxmlformats.org/officeDocument/2006/relationships/slide" Target="/ppt/slides/slide5.xml" Id="Rf4d8fc89c6ed4a77" /><Relationship Type="http://schemas.openxmlformats.org/officeDocument/2006/relationships/slide" Target="/ppt/slides/slide6.xml" Id="R08e2605d023144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9066e7b0b9446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bf4f6a61a84f14" /><Relationship Type="http://schemas.openxmlformats.org/officeDocument/2006/relationships/theme" Target="/ppt/slideMasters/theme/theme1.xml" Id="Ra7146e11670342e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bf4f6a61a84f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92f4f18b214b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213579fb5e49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49b43d39f48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f1a7a44ff940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69f411f52842b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2a8639793d46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VVV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VVV HOLDING AS ble etablert [år] og holder til i Deknepollen.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−3 771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229 249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390 411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391 124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Myrane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6718 Deknepollen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930 691 771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VVV HOLDING AS</a:t>
            </a:r>
          </a:p>
        </p:txBody>
      </p:sp>
    </p:spTree>
  </p:cSld>
  <p:clrMapOvr>
    <a:masterClrMapping xmlns:a="http://schemas.openxmlformats.org/drawingml/2006/main"/>
  </p:clrMapOvr>
</p:sld>
</file>