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e9007854d748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ecab9c9bae403c"/>
  </p:sldMasterIdLst>
  <p:sldIdLst>
    <p:sldId xmlns:r="http://schemas.openxmlformats.org/officeDocument/2006/relationships" id="256" r:id="R05f6ca60bb314bf1"/>
    <p:sldId xmlns:r="http://schemas.openxmlformats.org/officeDocument/2006/relationships" id="257" r:id="R9ec075e4520f4995"/>
    <p:sldId xmlns:r="http://schemas.openxmlformats.org/officeDocument/2006/relationships" id="258" r:id="R5bb3db48988c429b"/>
    <p:sldId xmlns:r="http://schemas.openxmlformats.org/officeDocument/2006/relationships" id="259" r:id="Re63fcdb307f04920"/>
    <p:sldId xmlns:r="http://schemas.openxmlformats.org/officeDocument/2006/relationships" id="260" r:id="Re0f9abf3949344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ecab9c9bae403c" /><Relationship Type="http://schemas.openxmlformats.org/officeDocument/2006/relationships/slide" Target="/ppt/slides/slide1.xml" Id="R05f6ca60bb314bf1" /><Relationship Type="http://schemas.openxmlformats.org/officeDocument/2006/relationships/slide" Target="/ppt/slides/slide2.xml" Id="R9ec075e4520f4995" /><Relationship Type="http://schemas.openxmlformats.org/officeDocument/2006/relationships/slide" Target="/ppt/slides/slide3.xml" Id="R5bb3db48988c429b" /><Relationship Type="http://schemas.openxmlformats.org/officeDocument/2006/relationships/slide" Target="/ppt/slides/slide4.xml" Id="Re63fcdb307f04920" /><Relationship Type="http://schemas.openxmlformats.org/officeDocument/2006/relationships/slide" Target="/ppt/slides/slide5.xml" Id="Re0f9abf3949344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539cfe77ce4c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53745e5cd4dad" /><Relationship Type="http://schemas.openxmlformats.org/officeDocument/2006/relationships/theme" Target="/ppt/slideMasters/theme/theme1.xml" Id="Rf67e2111a2b841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653745e5cd4d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19374734648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e76fccafd44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f43d08b1e44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cf903f90042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09c256db549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HOUSE CONCEPT UAB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CONCEPT UAB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HOUSE CONCEPT UAB ble etablert [år] og holder til i Lt-38131 Keravos K..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CONCEPT UAB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CONCEPT UAB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CONCEPT UAB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Lauku g.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Lt-38131 Keravos 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+37061226999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ausra@houseconcept.lt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www.houseconcept.lt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930 692 190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CONCEPT UAB</a:t>
            </a:r>
          </a:p>
        </p:txBody>
      </p:sp>
    </p:spTree>
  </p:cSld>
  <p:clrMapOvr>
    <a:masterClrMapping xmlns:a="http://schemas.openxmlformats.org/drawingml/2006/main"/>
  </p:clrMapOvr>
</p:sld>
</file>