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1c3ea0d26746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8932ef66fe49fa"/>
  </p:sldMasterIdLst>
  <p:sldIdLst>
    <p:sldId xmlns:r="http://schemas.openxmlformats.org/officeDocument/2006/relationships" id="256" r:id="R9e6680391b044131"/>
    <p:sldId xmlns:r="http://schemas.openxmlformats.org/officeDocument/2006/relationships" id="257" r:id="Raf7adcd477384f42"/>
    <p:sldId xmlns:r="http://schemas.openxmlformats.org/officeDocument/2006/relationships" id="258" r:id="R0180f0f674734152"/>
    <p:sldId xmlns:r="http://schemas.openxmlformats.org/officeDocument/2006/relationships" id="259" r:id="Rcda7f25a4beb4ee5"/>
    <p:sldId xmlns:r="http://schemas.openxmlformats.org/officeDocument/2006/relationships" id="260" r:id="R3b04c59e032246ec"/>
    <p:sldId xmlns:r="http://schemas.openxmlformats.org/officeDocument/2006/relationships" id="261" r:id="R5118f2e728f44adb"/>
    <p:sldId xmlns:r="http://schemas.openxmlformats.org/officeDocument/2006/relationships" id="262" r:id="R1269e5f63e8b4d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932ef66fe49fa" /><Relationship Type="http://schemas.openxmlformats.org/officeDocument/2006/relationships/slide" Target="/ppt/slides/slide1.xml" Id="R9e6680391b044131" /><Relationship Type="http://schemas.openxmlformats.org/officeDocument/2006/relationships/slide" Target="/ppt/slides/slide2.xml" Id="Raf7adcd477384f42" /><Relationship Type="http://schemas.openxmlformats.org/officeDocument/2006/relationships/slide" Target="/ppt/slides/slide3.xml" Id="R0180f0f674734152" /><Relationship Type="http://schemas.openxmlformats.org/officeDocument/2006/relationships/slide" Target="/ppt/slides/slide4.xml" Id="Rcda7f25a4beb4ee5" /><Relationship Type="http://schemas.openxmlformats.org/officeDocument/2006/relationships/slide" Target="/ppt/slides/slide5.xml" Id="R3b04c59e032246ec" /><Relationship Type="http://schemas.openxmlformats.org/officeDocument/2006/relationships/slide" Target="/ppt/slides/slide6.xml" Id="R5118f2e728f44adb" /><Relationship Type="http://schemas.openxmlformats.org/officeDocument/2006/relationships/slide" Target="/ppt/slides/slide7.xml" Id="R1269e5f63e8b4d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916bb896e43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69eb7b70e4cc6" /><Relationship Type="http://schemas.openxmlformats.org/officeDocument/2006/relationships/theme" Target="/ppt/slideMasters/theme/theme1.xml" Id="R3f923ed6686344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d69eb7b70e4c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cff03e1b9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b1caba2bf43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917cf48fd40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d194e721945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2536005794c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18ea442494c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1625ed676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