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670769d66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05041cc87403f"/>
  </p:sldMasterIdLst>
  <p:sldIdLst>
    <p:sldId xmlns:r="http://schemas.openxmlformats.org/officeDocument/2006/relationships" id="256" r:id="Rfeb749a9af0b4337"/>
    <p:sldId xmlns:r="http://schemas.openxmlformats.org/officeDocument/2006/relationships" id="257" r:id="Re994345b158c400b"/>
    <p:sldId xmlns:r="http://schemas.openxmlformats.org/officeDocument/2006/relationships" id="258" r:id="R304a5f9d8e3b4707"/>
    <p:sldId xmlns:r="http://schemas.openxmlformats.org/officeDocument/2006/relationships" id="259" r:id="R8d9b30fb81094544"/>
    <p:sldId xmlns:r="http://schemas.openxmlformats.org/officeDocument/2006/relationships" id="260" r:id="R6278656e3b6a4ef1"/>
    <p:sldId xmlns:r="http://schemas.openxmlformats.org/officeDocument/2006/relationships" id="261" r:id="R0dd1deade4ef4e96"/>
    <p:sldId xmlns:r="http://schemas.openxmlformats.org/officeDocument/2006/relationships" id="262" r:id="R7d5af0716d6f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05041cc87403f" /><Relationship Type="http://schemas.openxmlformats.org/officeDocument/2006/relationships/slide" Target="/ppt/slides/slide1.xml" Id="Rfeb749a9af0b4337" /><Relationship Type="http://schemas.openxmlformats.org/officeDocument/2006/relationships/slide" Target="/ppt/slides/slide2.xml" Id="Re994345b158c400b" /><Relationship Type="http://schemas.openxmlformats.org/officeDocument/2006/relationships/slide" Target="/ppt/slides/slide3.xml" Id="R304a5f9d8e3b4707" /><Relationship Type="http://schemas.openxmlformats.org/officeDocument/2006/relationships/slide" Target="/ppt/slides/slide4.xml" Id="R8d9b30fb81094544" /><Relationship Type="http://schemas.openxmlformats.org/officeDocument/2006/relationships/slide" Target="/ppt/slides/slide5.xml" Id="R6278656e3b6a4ef1" /><Relationship Type="http://schemas.openxmlformats.org/officeDocument/2006/relationships/slide" Target="/ppt/slides/slide6.xml" Id="R0dd1deade4ef4e96" /><Relationship Type="http://schemas.openxmlformats.org/officeDocument/2006/relationships/slide" Target="/ppt/slides/slide7.xml" Id="R7d5af0716d6f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d90595765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7a9df50774e54" /><Relationship Type="http://schemas.openxmlformats.org/officeDocument/2006/relationships/theme" Target="/ppt/slideMasters/theme/theme1.xml" Id="R7440fd6711da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7a9df5077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57b153e7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3bb2411e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4fcbc7a9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257410d57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1686f4bc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57d0b427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482b99e8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JEASKE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JEASKE INVEST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1 129 914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EIRIK ASKE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Eirik Aske, Askevegen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