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363ab1847e40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244794a2b64334"/>
  </p:sldMasterIdLst>
  <p:sldIdLst>
    <p:sldId xmlns:r="http://schemas.openxmlformats.org/officeDocument/2006/relationships" id="256" r:id="R230cf596d295440f"/>
    <p:sldId xmlns:r="http://schemas.openxmlformats.org/officeDocument/2006/relationships" id="257" r:id="Rb33c86c4c381469d"/>
    <p:sldId xmlns:r="http://schemas.openxmlformats.org/officeDocument/2006/relationships" id="258" r:id="R0cd395f9b7e146c0"/>
    <p:sldId xmlns:r="http://schemas.openxmlformats.org/officeDocument/2006/relationships" id="259" r:id="Rb2bbd88c61bd4b94"/>
    <p:sldId xmlns:r="http://schemas.openxmlformats.org/officeDocument/2006/relationships" id="260" r:id="R5b0ee1797f384ee4"/>
    <p:sldId xmlns:r="http://schemas.openxmlformats.org/officeDocument/2006/relationships" id="261" r:id="R1521dd39444c42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44794a2b64334" /><Relationship Type="http://schemas.openxmlformats.org/officeDocument/2006/relationships/slide" Target="/ppt/slides/slide1.xml" Id="R230cf596d295440f" /><Relationship Type="http://schemas.openxmlformats.org/officeDocument/2006/relationships/slide" Target="/ppt/slides/slide2.xml" Id="Rb33c86c4c381469d" /><Relationship Type="http://schemas.openxmlformats.org/officeDocument/2006/relationships/slide" Target="/ppt/slides/slide3.xml" Id="R0cd395f9b7e146c0" /><Relationship Type="http://schemas.openxmlformats.org/officeDocument/2006/relationships/slide" Target="/ppt/slides/slide4.xml" Id="Rb2bbd88c61bd4b94" /><Relationship Type="http://schemas.openxmlformats.org/officeDocument/2006/relationships/slide" Target="/ppt/slides/slide5.xml" Id="R5b0ee1797f384ee4" /><Relationship Type="http://schemas.openxmlformats.org/officeDocument/2006/relationships/slide" Target="/ppt/slides/slide6.xml" Id="R1521dd39444c42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ea5a1f3a5144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38846da004239" /><Relationship Type="http://schemas.openxmlformats.org/officeDocument/2006/relationships/theme" Target="/ppt/slideMasters/theme/theme1.xml" Id="R6a0757bcae234d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e38846da0042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75b49c4444f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8bfd64f8347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2291f3d084f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7933f963840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8118ab21845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43f5b03bd4b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MOELV BLIKKENSLAGERSERVICE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BLIKKENSLAGERSERVICE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MOELV BLIKKENSLAGERSERVICE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BLIKKENSLAGERSERVICE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BLIKKENSLAGERSERVICE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BLIKKENSLAGERSERVICE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1 775 377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137 541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597 063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BLIKKENSLAGERSERVICE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930 707 333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BLIKKENSLAGERSERVICE AS</a:t>
            </a:r>
          </a:p>
        </p:txBody>
      </p:sp>
    </p:spTree>
  </p:cSld>
  <p:clrMapOvr>
    <a:masterClrMapping xmlns:a="http://schemas.openxmlformats.org/drawingml/2006/main"/>
  </p:clrMapOvr>
</p:sld>
</file>