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4f7db5f85142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1e1abc37004ffb"/>
  </p:sldMasterIdLst>
  <p:sldIdLst>
    <p:sldId xmlns:r="http://schemas.openxmlformats.org/officeDocument/2006/relationships" id="256" r:id="R9b3b30fbfa3f4016"/>
    <p:sldId xmlns:r="http://schemas.openxmlformats.org/officeDocument/2006/relationships" id="257" r:id="R1a9731746c6244db"/>
    <p:sldId xmlns:r="http://schemas.openxmlformats.org/officeDocument/2006/relationships" id="258" r:id="Re44dac50950e414a"/>
    <p:sldId xmlns:r="http://schemas.openxmlformats.org/officeDocument/2006/relationships" id="259" r:id="R05812ca1053c45fb"/>
    <p:sldId xmlns:r="http://schemas.openxmlformats.org/officeDocument/2006/relationships" id="260" r:id="R54d97189b5c04b58"/>
    <p:sldId xmlns:r="http://schemas.openxmlformats.org/officeDocument/2006/relationships" id="261" r:id="R49ed549075564432"/>
    <p:sldId xmlns:r="http://schemas.openxmlformats.org/officeDocument/2006/relationships" id="262" r:id="Rd40b78a4bbe547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1e1abc37004ffb" /><Relationship Type="http://schemas.openxmlformats.org/officeDocument/2006/relationships/slide" Target="/ppt/slides/slide1.xml" Id="R9b3b30fbfa3f4016" /><Relationship Type="http://schemas.openxmlformats.org/officeDocument/2006/relationships/slide" Target="/ppt/slides/slide2.xml" Id="R1a9731746c6244db" /><Relationship Type="http://schemas.openxmlformats.org/officeDocument/2006/relationships/slide" Target="/ppt/slides/slide3.xml" Id="Re44dac50950e414a" /><Relationship Type="http://schemas.openxmlformats.org/officeDocument/2006/relationships/slide" Target="/ppt/slides/slide4.xml" Id="R05812ca1053c45fb" /><Relationship Type="http://schemas.openxmlformats.org/officeDocument/2006/relationships/slide" Target="/ppt/slides/slide5.xml" Id="R54d97189b5c04b58" /><Relationship Type="http://schemas.openxmlformats.org/officeDocument/2006/relationships/slide" Target="/ppt/slides/slide6.xml" Id="R49ed549075564432" /><Relationship Type="http://schemas.openxmlformats.org/officeDocument/2006/relationships/slide" Target="/ppt/slides/slide7.xml" Id="Rd40b78a4bbe547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3c0001e03140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23fa1ad284333" /><Relationship Type="http://schemas.openxmlformats.org/officeDocument/2006/relationships/theme" Target="/ppt/slideMasters/theme/theme1.xml" Id="R9f0af28df2e04f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323fa1ad2843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6a98a1a2741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38838e13a46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db24e3f4142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f3146a43b41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911917a4845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311938c2645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05b79a8ab47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WESTCON YARDS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WESTCON YARDS AS ble etablert [år] og holder til i Ølensvåg.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2 262 430 553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−4 933 505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−54 012 717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516 939 402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2 233 265 558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WESTCON GROUP AS  –  95,5 %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JEKTEVIKA III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III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OSAKONGEN III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KRISTIAN INGVAR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ASLAUG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Jektevikvegen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5582 Ølensvåg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westcon@westcon.no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www.westcon.no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930 720 313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