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9b36f92f8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d7d20d36849c3"/>
  </p:sldMasterIdLst>
  <p:sldIdLst>
    <p:sldId xmlns:r="http://schemas.openxmlformats.org/officeDocument/2006/relationships" id="256" r:id="R4c17a6506fc041f1"/>
    <p:sldId xmlns:r="http://schemas.openxmlformats.org/officeDocument/2006/relationships" id="257" r:id="R8c75dfe749a84d43"/>
    <p:sldId xmlns:r="http://schemas.openxmlformats.org/officeDocument/2006/relationships" id="258" r:id="R3db01b19b59c40b9"/>
    <p:sldId xmlns:r="http://schemas.openxmlformats.org/officeDocument/2006/relationships" id="259" r:id="R1a58b807c5774005"/>
    <p:sldId xmlns:r="http://schemas.openxmlformats.org/officeDocument/2006/relationships" id="260" r:id="R70c324612b65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d7d20d36849c3" /><Relationship Type="http://schemas.openxmlformats.org/officeDocument/2006/relationships/slide" Target="/ppt/slides/slide1.xml" Id="R4c17a6506fc041f1" /><Relationship Type="http://schemas.openxmlformats.org/officeDocument/2006/relationships/slide" Target="/ppt/slides/slide2.xml" Id="R8c75dfe749a84d43" /><Relationship Type="http://schemas.openxmlformats.org/officeDocument/2006/relationships/slide" Target="/ppt/slides/slide3.xml" Id="R3db01b19b59c40b9" /><Relationship Type="http://schemas.openxmlformats.org/officeDocument/2006/relationships/slide" Target="/ppt/slides/slide4.xml" Id="R1a58b807c5774005" /><Relationship Type="http://schemas.openxmlformats.org/officeDocument/2006/relationships/slide" Target="/ppt/slides/slide5.xml" Id="R70c324612b65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6e075a6cf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856c4c7644c34" /><Relationship Type="http://schemas.openxmlformats.org/officeDocument/2006/relationships/theme" Target="/ppt/slideMasters/theme/theme1.xml" Id="Rc12cbc99a8c147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856c4c764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7f9d66e3843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06e876eb749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63dba334747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869492b48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9eae30a544b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ELIAS TSCHERNUTTER ARKITEKTUR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TSCHERNUTTER ARKITEKTUR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