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dddeb13ed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ab200af4a54d4b"/>
  </p:sldMasterIdLst>
  <p:sldIdLst>
    <p:sldId xmlns:r="http://schemas.openxmlformats.org/officeDocument/2006/relationships" id="256" r:id="R79253f13a611454b"/>
    <p:sldId xmlns:r="http://schemas.openxmlformats.org/officeDocument/2006/relationships" id="257" r:id="R66bf05e54a374eec"/>
    <p:sldId xmlns:r="http://schemas.openxmlformats.org/officeDocument/2006/relationships" id="258" r:id="R9adc7097b7dc4141"/>
    <p:sldId xmlns:r="http://schemas.openxmlformats.org/officeDocument/2006/relationships" id="259" r:id="R480d90fa343d4481"/>
    <p:sldId xmlns:r="http://schemas.openxmlformats.org/officeDocument/2006/relationships" id="260" r:id="R745ab2d8a5db466d"/>
    <p:sldId xmlns:r="http://schemas.openxmlformats.org/officeDocument/2006/relationships" id="261" r:id="R0df5dd96ae474f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b200af4a54d4b" /><Relationship Type="http://schemas.openxmlformats.org/officeDocument/2006/relationships/slide" Target="/ppt/slides/slide1.xml" Id="R79253f13a611454b" /><Relationship Type="http://schemas.openxmlformats.org/officeDocument/2006/relationships/slide" Target="/ppt/slides/slide2.xml" Id="R66bf05e54a374eec" /><Relationship Type="http://schemas.openxmlformats.org/officeDocument/2006/relationships/slide" Target="/ppt/slides/slide3.xml" Id="R9adc7097b7dc4141" /><Relationship Type="http://schemas.openxmlformats.org/officeDocument/2006/relationships/slide" Target="/ppt/slides/slide4.xml" Id="R480d90fa343d4481" /><Relationship Type="http://schemas.openxmlformats.org/officeDocument/2006/relationships/slide" Target="/ppt/slides/slide5.xml" Id="R745ab2d8a5db466d" /><Relationship Type="http://schemas.openxmlformats.org/officeDocument/2006/relationships/slide" Target="/ppt/slides/slide6.xml" Id="R0df5dd96ae474f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252efa12148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b64e658a34754" /><Relationship Type="http://schemas.openxmlformats.org/officeDocument/2006/relationships/theme" Target="/ppt/slideMasters/theme/theme1.xml" Id="Rc8add1654070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db64e658a347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e706176ed44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14c13d95749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4fcd641eb42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a4311b5f3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449c2114d46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eb7c557f543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GRIMSTAD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REGNSKAP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1 984 475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595 686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Moy Moner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4885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930 777 404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REGNSKAP AS</a:t>
            </a:r>
          </a:p>
        </p:txBody>
      </p:sp>
    </p:spTree>
  </p:cSld>
  <p:clrMapOvr>
    <a:masterClrMapping xmlns:a="http://schemas.openxmlformats.org/drawingml/2006/main"/>
  </p:clrMapOvr>
</p:sld>
</file>