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2535399c14b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3e449210c46f0"/>
  </p:sldMasterIdLst>
  <p:sldIdLst>
    <p:sldId xmlns:r="http://schemas.openxmlformats.org/officeDocument/2006/relationships" id="256" r:id="Rcb1cd0e74a924c84"/>
    <p:sldId xmlns:r="http://schemas.openxmlformats.org/officeDocument/2006/relationships" id="257" r:id="R0f5ec97b91a3448f"/>
    <p:sldId xmlns:r="http://schemas.openxmlformats.org/officeDocument/2006/relationships" id="258" r:id="Rbb98040fcfe44008"/>
    <p:sldId xmlns:r="http://schemas.openxmlformats.org/officeDocument/2006/relationships" id="259" r:id="R49e075c76ebc4601"/>
    <p:sldId xmlns:r="http://schemas.openxmlformats.org/officeDocument/2006/relationships" id="260" r:id="Rb09a1dc9c0a3495f"/>
    <p:sldId xmlns:r="http://schemas.openxmlformats.org/officeDocument/2006/relationships" id="261" r:id="Radd10c5249ba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3e449210c46f0" /><Relationship Type="http://schemas.openxmlformats.org/officeDocument/2006/relationships/slide" Target="/ppt/slides/slide1.xml" Id="Rcb1cd0e74a924c84" /><Relationship Type="http://schemas.openxmlformats.org/officeDocument/2006/relationships/slide" Target="/ppt/slides/slide2.xml" Id="R0f5ec97b91a3448f" /><Relationship Type="http://schemas.openxmlformats.org/officeDocument/2006/relationships/slide" Target="/ppt/slides/slide3.xml" Id="Rbb98040fcfe44008" /><Relationship Type="http://schemas.openxmlformats.org/officeDocument/2006/relationships/slide" Target="/ppt/slides/slide4.xml" Id="R49e075c76ebc4601" /><Relationship Type="http://schemas.openxmlformats.org/officeDocument/2006/relationships/slide" Target="/ppt/slides/slide5.xml" Id="Rb09a1dc9c0a3495f" /><Relationship Type="http://schemas.openxmlformats.org/officeDocument/2006/relationships/slide" Target="/ppt/slides/slide6.xml" Id="Radd10c5249ba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f244c6f273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ad93b68e3422a" /><Relationship Type="http://schemas.openxmlformats.org/officeDocument/2006/relationships/theme" Target="/ppt/slideMasters/theme/theme1.xml" Id="R591aff764eec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ad93b68e3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997407056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9996f0446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0ba43e36340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ee627dfbd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faf4991af46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219d3e69f49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