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b47bde3cd5f437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8d50f2b1774e8c"/>
  </p:sldMasterIdLst>
  <p:sldIdLst>
    <p:sldId xmlns:r="http://schemas.openxmlformats.org/officeDocument/2006/relationships" id="256" r:id="Rf90329eeb30a4a25"/>
    <p:sldId xmlns:r="http://schemas.openxmlformats.org/officeDocument/2006/relationships" id="257" r:id="R738c5ed72cf54a89"/>
    <p:sldId xmlns:r="http://schemas.openxmlformats.org/officeDocument/2006/relationships" id="258" r:id="R736c235a0b44401e"/>
    <p:sldId xmlns:r="http://schemas.openxmlformats.org/officeDocument/2006/relationships" id="259" r:id="R594938e792f048ad"/>
    <p:sldId xmlns:r="http://schemas.openxmlformats.org/officeDocument/2006/relationships" id="260" r:id="Rbbe14e8b9a6c4272"/>
    <p:sldId xmlns:r="http://schemas.openxmlformats.org/officeDocument/2006/relationships" id="261" r:id="Rd70b05637d484d36"/>
    <p:sldId xmlns:r="http://schemas.openxmlformats.org/officeDocument/2006/relationships" id="262" r:id="Rce4d0dec7a3542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8d50f2b1774e8c" /><Relationship Type="http://schemas.openxmlformats.org/officeDocument/2006/relationships/slide" Target="/ppt/slides/slide1.xml" Id="Rf90329eeb30a4a25" /><Relationship Type="http://schemas.openxmlformats.org/officeDocument/2006/relationships/slide" Target="/ppt/slides/slide2.xml" Id="R738c5ed72cf54a89" /><Relationship Type="http://schemas.openxmlformats.org/officeDocument/2006/relationships/slide" Target="/ppt/slides/slide3.xml" Id="R736c235a0b44401e" /><Relationship Type="http://schemas.openxmlformats.org/officeDocument/2006/relationships/slide" Target="/ppt/slides/slide4.xml" Id="R594938e792f048ad" /><Relationship Type="http://schemas.openxmlformats.org/officeDocument/2006/relationships/slide" Target="/ppt/slides/slide5.xml" Id="Rbbe14e8b9a6c4272" /><Relationship Type="http://schemas.openxmlformats.org/officeDocument/2006/relationships/slide" Target="/ppt/slides/slide6.xml" Id="Rd70b05637d484d36" /><Relationship Type="http://schemas.openxmlformats.org/officeDocument/2006/relationships/slide" Target="/ppt/slides/slide7.xml" Id="Rce4d0dec7a3542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21bdf4e905f4a6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26744007647b1" /><Relationship Type="http://schemas.openxmlformats.org/officeDocument/2006/relationships/theme" Target="/ppt/slideMasters/theme/theme1.xml" Id="R59d2d68cf8314a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fd26744007647b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d655b130148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677f4f5a8048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ecd37833ef4b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a9f50849a04f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b19f92a3b4c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69ccfaf3e34a0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2bb5b9f5dc48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AETERNA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AETERNA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AETERNA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AETERNA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AETERNA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AETERNA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−44 340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55 660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505 999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509 487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AETERNA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JACOB PAULSEN IHLEN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AETERNA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Eufemias gate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930 806 056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AETERNA AS</a:t>
            </a:r>
          </a:p>
        </p:txBody>
      </p:sp>
    </p:spTree>
  </p:cSld>
  <p:clrMapOvr>
    <a:masterClrMapping xmlns:a="http://schemas.openxmlformats.org/drawingml/2006/main"/>
  </p:clrMapOvr>
</p:sld>
</file>