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a7f22a09aa46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1fd96d35b64019"/>
  </p:sldMasterIdLst>
  <p:sldIdLst>
    <p:sldId xmlns:r="http://schemas.openxmlformats.org/officeDocument/2006/relationships" id="256" r:id="R4c5e6812522b40fc"/>
    <p:sldId xmlns:r="http://schemas.openxmlformats.org/officeDocument/2006/relationships" id="257" r:id="R5987954ac3f44756"/>
    <p:sldId xmlns:r="http://schemas.openxmlformats.org/officeDocument/2006/relationships" id="258" r:id="R1ebd132b63e14fab"/>
    <p:sldId xmlns:r="http://schemas.openxmlformats.org/officeDocument/2006/relationships" id="259" r:id="R6984ad6a5bbb417a"/>
    <p:sldId xmlns:r="http://schemas.openxmlformats.org/officeDocument/2006/relationships" id="260" r:id="R8f8e743c29b84809"/>
    <p:sldId xmlns:r="http://schemas.openxmlformats.org/officeDocument/2006/relationships" id="261" r:id="R0440c1b33cef4a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fd96d35b64019" /><Relationship Type="http://schemas.openxmlformats.org/officeDocument/2006/relationships/slide" Target="/ppt/slides/slide1.xml" Id="R4c5e6812522b40fc" /><Relationship Type="http://schemas.openxmlformats.org/officeDocument/2006/relationships/slide" Target="/ppt/slides/slide2.xml" Id="R5987954ac3f44756" /><Relationship Type="http://schemas.openxmlformats.org/officeDocument/2006/relationships/slide" Target="/ppt/slides/slide3.xml" Id="R1ebd132b63e14fab" /><Relationship Type="http://schemas.openxmlformats.org/officeDocument/2006/relationships/slide" Target="/ppt/slides/slide4.xml" Id="R6984ad6a5bbb417a" /><Relationship Type="http://schemas.openxmlformats.org/officeDocument/2006/relationships/slide" Target="/ppt/slides/slide5.xml" Id="R8f8e743c29b84809" /><Relationship Type="http://schemas.openxmlformats.org/officeDocument/2006/relationships/slide" Target="/ppt/slides/slide6.xml" Id="R0440c1b33cef4a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226ed1aa645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6b6ae903d4d24" /><Relationship Type="http://schemas.openxmlformats.org/officeDocument/2006/relationships/theme" Target="/ppt/slideMasters/theme/theme1.xml" Id="Re1bedc7f960f47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96b6ae903d4d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9b5628121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7f3e0f57a4b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0982d55ed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0edefb0e249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3f609fe4d42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147e16d794e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EL-TJENESTER AS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9 415 256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10 465 197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930 846 953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EL-TJENESTER AS</a:t>
            </a:r>
          </a:p>
        </p:txBody>
      </p:sp>
    </p:spTree>
  </p:cSld>
  <p:clrMapOvr>
    <a:masterClrMapping xmlns:a="http://schemas.openxmlformats.org/drawingml/2006/main"/>
  </p:clrMapOvr>
</p:sld>
</file>