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72732d101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fe41815fe41ae"/>
  </p:sldMasterIdLst>
  <p:sldIdLst>
    <p:sldId xmlns:r="http://schemas.openxmlformats.org/officeDocument/2006/relationships" id="256" r:id="R13fdd0dddec84d18"/>
    <p:sldId xmlns:r="http://schemas.openxmlformats.org/officeDocument/2006/relationships" id="257" r:id="R5ceb28f904664f63"/>
    <p:sldId xmlns:r="http://schemas.openxmlformats.org/officeDocument/2006/relationships" id="258" r:id="R497f47e36d774603"/>
    <p:sldId xmlns:r="http://schemas.openxmlformats.org/officeDocument/2006/relationships" id="259" r:id="R6a7b8f23dcc24247"/>
    <p:sldId xmlns:r="http://schemas.openxmlformats.org/officeDocument/2006/relationships" id="260" r:id="Ra81e3dec8856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fe41815fe41ae" /><Relationship Type="http://schemas.openxmlformats.org/officeDocument/2006/relationships/slide" Target="/ppt/slides/slide1.xml" Id="R13fdd0dddec84d18" /><Relationship Type="http://schemas.openxmlformats.org/officeDocument/2006/relationships/slide" Target="/ppt/slides/slide2.xml" Id="R5ceb28f904664f63" /><Relationship Type="http://schemas.openxmlformats.org/officeDocument/2006/relationships/slide" Target="/ppt/slides/slide3.xml" Id="R497f47e36d774603" /><Relationship Type="http://schemas.openxmlformats.org/officeDocument/2006/relationships/slide" Target="/ppt/slides/slide4.xml" Id="R6a7b8f23dcc24247" /><Relationship Type="http://schemas.openxmlformats.org/officeDocument/2006/relationships/slide" Target="/ppt/slides/slide5.xml" Id="Ra81e3dec8856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3437a0ad6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e11c73244d91" /><Relationship Type="http://schemas.openxmlformats.org/officeDocument/2006/relationships/theme" Target="/ppt/slideMasters/theme/theme1.xml" Id="R5b909e7fc0bf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8e11c7324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3f81c97b8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2cb50314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a46bd4b45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9cc5ae53b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cf1d2fa5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