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8b49ac58e449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74e874f694432"/>
  </p:sldMasterIdLst>
  <p:sldIdLst>
    <p:sldId xmlns:r="http://schemas.openxmlformats.org/officeDocument/2006/relationships" id="256" r:id="Rabed9a057c354c79"/>
    <p:sldId xmlns:r="http://schemas.openxmlformats.org/officeDocument/2006/relationships" id="257" r:id="R7fbc1a0586e1418d"/>
    <p:sldId xmlns:r="http://schemas.openxmlformats.org/officeDocument/2006/relationships" id="258" r:id="Rdb50a76960ea472e"/>
    <p:sldId xmlns:r="http://schemas.openxmlformats.org/officeDocument/2006/relationships" id="259" r:id="R66c0506e48354273"/>
    <p:sldId xmlns:r="http://schemas.openxmlformats.org/officeDocument/2006/relationships" id="260" r:id="Rd7a7ab6304ef4616"/>
    <p:sldId xmlns:r="http://schemas.openxmlformats.org/officeDocument/2006/relationships" id="261" r:id="R0933023f777342ae"/>
    <p:sldId xmlns:r="http://schemas.openxmlformats.org/officeDocument/2006/relationships" id="262" r:id="R50c2beebecc949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74e874f694432" /><Relationship Type="http://schemas.openxmlformats.org/officeDocument/2006/relationships/slide" Target="/ppt/slides/slide1.xml" Id="Rabed9a057c354c79" /><Relationship Type="http://schemas.openxmlformats.org/officeDocument/2006/relationships/slide" Target="/ppt/slides/slide2.xml" Id="R7fbc1a0586e1418d" /><Relationship Type="http://schemas.openxmlformats.org/officeDocument/2006/relationships/slide" Target="/ppt/slides/slide3.xml" Id="Rdb50a76960ea472e" /><Relationship Type="http://schemas.openxmlformats.org/officeDocument/2006/relationships/slide" Target="/ppt/slides/slide4.xml" Id="R66c0506e48354273" /><Relationship Type="http://schemas.openxmlformats.org/officeDocument/2006/relationships/slide" Target="/ppt/slides/slide5.xml" Id="Rd7a7ab6304ef4616" /><Relationship Type="http://schemas.openxmlformats.org/officeDocument/2006/relationships/slide" Target="/ppt/slides/slide6.xml" Id="R0933023f777342ae" /><Relationship Type="http://schemas.openxmlformats.org/officeDocument/2006/relationships/slide" Target="/ppt/slides/slide7.xml" Id="R50c2beebecc949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280d0c56544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0562af39b4f2d" /><Relationship Type="http://schemas.openxmlformats.org/officeDocument/2006/relationships/theme" Target="/ppt/slideMasters/theme/theme1.xml" Id="Rbcc4ef7b5c0b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0562af39b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7768d3ed1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1d15efcb2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0c37de576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9fb775f2a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86ea57024b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49cfdbff444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8c74b54cb4a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