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a3acf816b146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e93d171bc34811"/>
  </p:sldMasterIdLst>
  <p:sldIdLst>
    <p:sldId xmlns:r="http://schemas.openxmlformats.org/officeDocument/2006/relationships" id="256" r:id="Raae9372df66a44da"/>
    <p:sldId xmlns:r="http://schemas.openxmlformats.org/officeDocument/2006/relationships" id="257" r:id="R92a4a4f1b2f540b4"/>
    <p:sldId xmlns:r="http://schemas.openxmlformats.org/officeDocument/2006/relationships" id="258" r:id="R3dda6ceef3884078"/>
    <p:sldId xmlns:r="http://schemas.openxmlformats.org/officeDocument/2006/relationships" id="259" r:id="Ra3ec99c2b6bd4ad9"/>
    <p:sldId xmlns:r="http://schemas.openxmlformats.org/officeDocument/2006/relationships" id="260" r:id="R3ac22383961549cd"/>
    <p:sldId xmlns:r="http://schemas.openxmlformats.org/officeDocument/2006/relationships" id="261" r:id="R5821795e426c4f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e93d171bc34811" /><Relationship Type="http://schemas.openxmlformats.org/officeDocument/2006/relationships/slide" Target="/ppt/slides/slide1.xml" Id="Raae9372df66a44da" /><Relationship Type="http://schemas.openxmlformats.org/officeDocument/2006/relationships/slide" Target="/ppt/slides/slide2.xml" Id="R92a4a4f1b2f540b4" /><Relationship Type="http://schemas.openxmlformats.org/officeDocument/2006/relationships/slide" Target="/ppt/slides/slide3.xml" Id="R3dda6ceef3884078" /><Relationship Type="http://schemas.openxmlformats.org/officeDocument/2006/relationships/slide" Target="/ppt/slides/slide4.xml" Id="Ra3ec99c2b6bd4ad9" /><Relationship Type="http://schemas.openxmlformats.org/officeDocument/2006/relationships/slide" Target="/ppt/slides/slide5.xml" Id="R3ac22383961549cd" /><Relationship Type="http://schemas.openxmlformats.org/officeDocument/2006/relationships/slide" Target="/ppt/slides/slide6.xml" Id="R5821795e426c4f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aa58c4ded54b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58fa56b074db5" /><Relationship Type="http://schemas.openxmlformats.org/officeDocument/2006/relationships/theme" Target="/ppt/slideMasters/theme/theme1.xml" Id="R8d94576d7f4541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958fa56b074d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9bdd698d741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5615eba4c4f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c5ba786c948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3d9aee64a4f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b430ec4ef42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353b9800949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ADVICE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ADVICE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ADVICE ACCOUNTING AS ble etablert [år] og holder til i Lierskogen.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ADVICE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ADVICE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ADVICE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6 686 900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289 711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216 533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407 489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1 730 270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ADVICE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Drammensvei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3420 Lierskogen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930 944 688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ADVICE ACCOUNTING AS</a:t>
            </a:r>
          </a:p>
        </p:txBody>
      </p:sp>
    </p:spTree>
  </p:cSld>
  <p:clrMapOvr>
    <a:masterClrMapping xmlns:a="http://schemas.openxmlformats.org/drawingml/2006/main"/>
  </p:clrMapOvr>
</p:sld>
</file>