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37b6ab55fe49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e59cdf16e74923"/>
  </p:sldMasterIdLst>
  <p:sldIdLst>
    <p:sldId xmlns:r="http://schemas.openxmlformats.org/officeDocument/2006/relationships" id="256" r:id="R8fe8cf043ed84409"/>
    <p:sldId xmlns:r="http://schemas.openxmlformats.org/officeDocument/2006/relationships" id="257" r:id="R445b50d270f441b8"/>
    <p:sldId xmlns:r="http://schemas.openxmlformats.org/officeDocument/2006/relationships" id="258" r:id="R68fe7bffb1044951"/>
    <p:sldId xmlns:r="http://schemas.openxmlformats.org/officeDocument/2006/relationships" id="259" r:id="R02ea2e8e1b224f93"/>
    <p:sldId xmlns:r="http://schemas.openxmlformats.org/officeDocument/2006/relationships" id="260" r:id="R15ce932d7ac0453f"/>
    <p:sldId xmlns:r="http://schemas.openxmlformats.org/officeDocument/2006/relationships" id="261" r:id="R5745887bf6a546f3"/>
    <p:sldId xmlns:r="http://schemas.openxmlformats.org/officeDocument/2006/relationships" id="262" r:id="R2a7680eb529e4d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e59cdf16e74923" /><Relationship Type="http://schemas.openxmlformats.org/officeDocument/2006/relationships/slide" Target="/ppt/slides/slide1.xml" Id="R8fe8cf043ed84409" /><Relationship Type="http://schemas.openxmlformats.org/officeDocument/2006/relationships/slide" Target="/ppt/slides/slide2.xml" Id="R445b50d270f441b8" /><Relationship Type="http://schemas.openxmlformats.org/officeDocument/2006/relationships/slide" Target="/ppt/slides/slide3.xml" Id="R68fe7bffb1044951" /><Relationship Type="http://schemas.openxmlformats.org/officeDocument/2006/relationships/slide" Target="/ppt/slides/slide4.xml" Id="R02ea2e8e1b224f93" /><Relationship Type="http://schemas.openxmlformats.org/officeDocument/2006/relationships/slide" Target="/ppt/slides/slide5.xml" Id="R15ce932d7ac0453f" /><Relationship Type="http://schemas.openxmlformats.org/officeDocument/2006/relationships/slide" Target="/ppt/slides/slide6.xml" Id="R5745887bf6a546f3" /><Relationship Type="http://schemas.openxmlformats.org/officeDocument/2006/relationships/slide" Target="/ppt/slides/slide7.xml" Id="R2a7680eb529e4d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fc8c38373b43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bbf8ffba94464d" /><Relationship Type="http://schemas.openxmlformats.org/officeDocument/2006/relationships/theme" Target="/ppt/slideMasters/theme/theme1.xml" Id="Rff01587eb10549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bbf8ffba9446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0841e847a41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a2e1e3e8f942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38da1bf39e44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e9020ee2040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9553c43ecd4f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cc14282524b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3cf9911b44f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NILS P HØYER &amp; SON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P HØYER &amp; SON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 P HØYER &amp; SON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P HØYER &amp; SON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P HØYER &amp; SON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P HØYER &amp; SON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−124 740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814 849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21 133 247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21 570 099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P HØYER &amp; SON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HØYER NILS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P HØYER &amp; SON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Uglevegen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3742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56 94 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930 998 087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P HØYER &amp; SON AS</a:t>
            </a:r>
          </a:p>
        </p:txBody>
      </p:sp>
    </p:spTree>
  </p:cSld>
  <p:clrMapOvr>
    <a:masterClrMapping xmlns:a="http://schemas.openxmlformats.org/drawingml/2006/main"/>
  </p:clrMapOvr>
</p:sld>
</file>