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fd42ecb669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5327dcc37840d0"/>
  </p:sldMasterIdLst>
  <p:sldIdLst>
    <p:sldId xmlns:r="http://schemas.openxmlformats.org/officeDocument/2006/relationships" id="256" r:id="R8dabcd2347f14ed4"/>
    <p:sldId xmlns:r="http://schemas.openxmlformats.org/officeDocument/2006/relationships" id="257" r:id="R2b59d00ae35c40b7"/>
    <p:sldId xmlns:r="http://schemas.openxmlformats.org/officeDocument/2006/relationships" id="258" r:id="Rabc7842af4b44809"/>
    <p:sldId xmlns:r="http://schemas.openxmlformats.org/officeDocument/2006/relationships" id="259" r:id="R332daeb8fe5d43f4"/>
    <p:sldId xmlns:r="http://schemas.openxmlformats.org/officeDocument/2006/relationships" id="260" r:id="R8446a5435db8416b"/>
    <p:sldId xmlns:r="http://schemas.openxmlformats.org/officeDocument/2006/relationships" id="261" r:id="Rbd77ad53a58b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327dcc37840d0" /><Relationship Type="http://schemas.openxmlformats.org/officeDocument/2006/relationships/slide" Target="/ppt/slides/slide1.xml" Id="R8dabcd2347f14ed4" /><Relationship Type="http://schemas.openxmlformats.org/officeDocument/2006/relationships/slide" Target="/ppt/slides/slide2.xml" Id="R2b59d00ae35c40b7" /><Relationship Type="http://schemas.openxmlformats.org/officeDocument/2006/relationships/slide" Target="/ppt/slides/slide3.xml" Id="Rabc7842af4b44809" /><Relationship Type="http://schemas.openxmlformats.org/officeDocument/2006/relationships/slide" Target="/ppt/slides/slide4.xml" Id="R332daeb8fe5d43f4" /><Relationship Type="http://schemas.openxmlformats.org/officeDocument/2006/relationships/slide" Target="/ppt/slides/slide5.xml" Id="R8446a5435db8416b" /><Relationship Type="http://schemas.openxmlformats.org/officeDocument/2006/relationships/slide" Target="/ppt/slides/slide6.xml" Id="Rbd77ad53a58b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8d161f5fc47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9c245fca243d5" /><Relationship Type="http://schemas.openxmlformats.org/officeDocument/2006/relationships/theme" Target="/ppt/slideMasters/theme/theme1.xml" Id="R875940faf52d46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d9c245fca2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4ae26417c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356603c06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6f2e454574e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aff28a6d24e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f8ce4e17a4e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8f46dd3d940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931 007 017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