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f2591ea73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37ea4e22c4563"/>
  </p:sldMasterIdLst>
  <p:sldIdLst>
    <p:sldId xmlns:r="http://schemas.openxmlformats.org/officeDocument/2006/relationships" id="256" r:id="R3357317a2ba340e3"/>
    <p:sldId xmlns:r="http://schemas.openxmlformats.org/officeDocument/2006/relationships" id="257" r:id="Ra050f2c05f294a5f"/>
    <p:sldId xmlns:r="http://schemas.openxmlformats.org/officeDocument/2006/relationships" id="258" r:id="R727bd9373ff14316"/>
    <p:sldId xmlns:r="http://schemas.openxmlformats.org/officeDocument/2006/relationships" id="259" r:id="R1b4c376ca4774104"/>
    <p:sldId xmlns:r="http://schemas.openxmlformats.org/officeDocument/2006/relationships" id="260" r:id="R68e1482af6fe4a94"/>
    <p:sldId xmlns:r="http://schemas.openxmlformats.org/officeDocument/2006/relationships" id="261" r:id="Rf0c6f777953f4f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37ea4e22c4563" /><Relationship Type="http://schemas.openxmlformats.org/officeDocument/2006/relationships/slide" Target="/ppt/slides/slide1.xml" Id="R3357317a2ba340e3" /><Relationship Type="http://schemas.openxmlformats.org/officeDocument/2006/relationships/slide" Target="/ppt/slides/slide2.xml" Id="Ra050f2c05f294a5f" /><Relationship Type="http://schemas.openxmlformats.org/officeDocument/2006/relationships/slide" Target="/ppt/slides/slide3.xml" Id="R727bd9373ff14316" /><Relationship Type="http://schemas.openxmlformats.org/officeDocument/2006/relationships/slide" Target="/ppt/slides/slide4.xml" Id="R1b4c376ca4774104" /><Relationship Type="http://schemas.openxmlformats.org/officeDocument/2006/relationships/slide" Target="/ppt/slides/slide5.xml" Id="R68e1482af6fe4a94" /><Relationship Type="http://schemas.openxmlformats.org/officeDocument/2006/relationships/slide" Target="/ppt/slides/slide6.xml" Id="Rf0c6f777953f4f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8606c899a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d37b5ab2140cf" /><Relationship Type="http://schemas.openxmlformats.org/officeDocument/2006/relationships/theme" Target="/ppt/slideMasters/theme/theme1.xml" Id="R0f53fcc43083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d37b5ab2140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e188f7cd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73b6ed811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b5a541fc142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ea50c520e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ed95aab9044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ce6a3e028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AGA HOTEL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HOTEL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AGA HOTEL CONSULTING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HOTEL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HOTEL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HOTEL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909 170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518 140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HOTEL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Eitrheimsvegen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931 068 520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HOTEL CONSULTING AS</a:t>
            </a:r>
          </a:p>
        </p:txBody>
      </p:sp>
    </p:spTree>
  </p:cSld>
  <p:clrMapOvr>
    <a:masterClrMapping xmlns:a="http://schemas.openxmlformats.org/drawingml/2006/main"/>
  </p:clrMapOvr>
</p:sld>
</file>