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685314b71f4a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1a3b5b7ea649a9"/>
  </p:sldMasterIdLst>
  <p:sldIdLst>
    <p:sldId xmlns:r="http://schemas.openxmlformats.org/officeDocument/2006/relationships" id="256" r:id="R5de0ae1bbd634242"/>
    <p:sldId xmlns:r="http://schemas.openxmlformats.org/officeDocument/2006/relationships" id="257" r:id="R94c01ddff3e447f9"/>
    <p:sldId xmlns:r="http://schemas.openxmlformats.org/officeDocument/2006/relationships" id="258" r:id="R6172070978144fe7"/>
    <p:sldId xmlns:r="http://schemas.openxmlformats.org/officeDocument/2006/relationships" id="259" r:id="R68a493ef41e04058"/>
    <p:sldId xmlns:r="http://schemas.openxmlformats.org/officeDocument/2006/relationships" id="260" r:id="R1576c88d1feb481b"/>
    <p:sldId xmlns:r="http://schemas.openxmlformats.org/officeDocument/2006/relationships" id="261" r:id="R9cabcb23892b46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1a3b5b7ea649a9" /><Relationship Type="http://schemas.openxmlformats.org/officeDocument/2006/relationships/slide" Target="/ppt/slides/slide1.xml" Id="R5de0ae1bbd634242" /><Relationship Type="http://schemas.openxmlformats.org/officeDocument/2006/relationships/slide" Target="/ppt/slides/slide2.xml" Id="R94c01ddff3e447f9" /><Relationship Type="http://schemas.openxmlformats.org/officeDocument/2006/relationships/slide" Target="/ppt/slides/slide3.xml" Id="R6172070978144fe7" /><Relationship Type="http://schemas.openxmlformats.org/officeDocument/2006/relationships/slide" Target="/ppt/slides/slide4.xml" Id="R68a493ef41e04058" /><Relationship Type="http://schemas.openxmlformats.org/officeDocument/2006/relationships/slide" Target="/ppt/slides/slide5.xml" Id="R1576c88d1feb481b" /><Relationship Type="http://schemas.openxmlformats.org/officeDocument/2006/relationships/slide" Target="/ppt/slides/slide6.xml" Id="R9cabcb23892b46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fb3856d33b42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8758adb2c34fc7" /><Relationship Type="http://schemas.openxmlformats.org/officeDocument/2006/relationships/theme" Target="/ppt/slideMasters/theme/theme1.xml" Id="Rec471acabf1b45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8758adb2c34f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71320ffd948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423f2056db4a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a0081186343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d89159c5d54b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4262a7dd948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b1a1977ea40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OFTEDAL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OFTEDAL REVISJON &amp; RÅDGIVNING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1 384 871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375 718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291 084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244 654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803 979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Strandkaien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931 069 012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