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25cf8259084c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18b4b7bc14c95"/>
  </p:sldMasterIdLst>
  <p:sldIdLst>
    <p:sldId xmlns:r="http://schemas.openxmlformats.org/officeDocument/2006/relationships" id="256" r:id="R4e76fae3d36a42ab"/>
    <p:sldId xmlns:r="http://schemas.openxmlformats.org/officeDocument/2006/relationships" id="257" r:id="Rd790e5189c6b4f79"/>
    <p:sldId xmlns:r="http://schemas.openxmlformats.org/officeDocument/2006/relationships" id="258" r:id="R7f564fdb84bd477c"/>
    <p:sldId xmlns:r="http://schemas.openxmlformats.org/officeDocument/2006/relationships" id="259" r:id="R615f9c7e8b804a30"/>
    <p:sldId xmlns:r="http://schemas.openxmlformats.org/officeDocument/2006/relationships" id="260" r:id="R3c2e40d1a69846be"/>
    <p:sldId xmlns:r="http://schemas.openxmlformats.org/officeDocument/2006/relationships" id="261" r:id="Rea5d1320a1d64d76"/>
    <p:sldId xmlns:r="http://schemas.openxmlformats.org/officeDocument/2006/relationships" id="262" r:id="Ref79584245be42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18b4b7bc14c95" /><Relationship Type="http://schemas.openxmlformats.org/officeDocument/2006/relationships/slide" Target="/ppt/slides/slide1.xml" Id="R4e76fae3d36a42ab" /><Relationship Type="http://schemas.openxmlformats.org/officeDocument/2006/relationships/slide" Target="/ppt/slides/slide2.xml" Id="Rd790e5189c6b4f79" /><Relationship Type="http://schemas.openxmlformats.org/officeDocument/2006/relationships/slide" Target="/ppt/slides/slide3.xml" Id="R7f564fdb84bd477c" /><Relationship Type="http://schemas.openxmlformats.org/officeDocument/2006/relationships/slide" Target="/ppt/slides/slide4.xml" Id="R615f9c7e8b804a30" /><Relationship Type="http://schemas.openxmlformats.org/officeDocument/2006/relationships/slide" Target="/ppt/slides/slide5.xml" Id="R3c2e40d1a69846be" /><Relationship Type="http://schemas.openxmlformats.org/officeDocument/2006/relationships/slide" Target="/ppt/slides/slide6.xml" Id="Rea5d1320a1d64d76" /><Relationship Type="http://schemas.openxmlformats.org/officeDocument/2006/relationships/slide" Target="/ppt/slides/slide7.xml" Id="Ref79584245be42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4636acbba49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6250edc0a4d6b" /><Relationship Type="http://schemas.openxmlformats.org/officeDocument/2006/relationships/theme" Target="/ppt/slideMasters/theme/theme1.xml" Id="R87f16bfd319e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6250edc0a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c6ef585854c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252ef6fdc4d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52c0f957c4f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6d42242c64a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93cbbe42140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34fb111494f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50bf000f948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