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5b3223ed2c43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8b3f34cb6742a4"/>
  </p:sldMasterIdLst>
  <p:sldIdLst>
    <p:sldId xmlns:r="http://schemas.openxmlformats.org/officeDocument/2006/relationships" id="256" r:id="R16fc3ee060824397"/>
    <p:sldId xmlns:r="http://schemas.openxmlformats.org/officeDocument/2006/relationships" id="257" r:id="R3ab90f7daddf4bab"/>
    <p:sldId xmlns:r="http://schemas.openxmlformats.org/officeDocument/2006/relationships" id="258" r:id="R614b50b627314211"/>
    <p:sldId xmlns:r="http://schemas.openxmlformats.org/officeDocument/2006/relationships" id="259" r:id="Rccc0714ae1664a8f"/>
    <p:sldId xmlns:r="http://schemas.openxmlformats.org/officeDocument/2006/relationships" id="260" r:id="Rca486120ffd8406a"/>
    <p:sldId xmlns:r="http://schemas.openxmlformats.org/officeDocument/2006/relationships" id="261" r:id="Rb4dbe1a1686b48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8b3f34cb6742a4" /><Relationship Type="http://schemas.openxmlformats.org/officeDocument/2006/relationships/slide" Target="/ppt/slides/slide1.xml" Id="R16fc3ee060824397" /><Relationship Type="http://schemas.openxmlformats.org/officeDocument/2006/relationships/slide" Target="/ppt/slides/slide2.xml" Id="R3ab90f7daddf4bab" /><Relationship Type="http://schemas.openxmlformats.org/officeDocument/2006/relationships/slide" Target="/ppt/slides/slide3.xml" Id="R614b50b627314211" /><Relationship Type="http://schemas.openxmlformats.org/officeDocument/2006/relationships/slide" Target="/ppt/slides/slide4.xml" Id="Rccc0714ae1664a8f" /><Relationship Type="http://schemas.openxmlformats.org/officeDocument/2006/relationships/slide" Target="/ppt/slides/slide5.xml" Id="Rca486120ffd8406a" /><Relationship Type="http://schemas.openxmlformats.org/officeDocument/2006/relationships/slide" Target="/ppt/slides/slide6.xml" Id="Rb4dbe1a1686b48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895ae54164e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33d320642460c" /><Relationship Type="http://schemas.openxmlformats.org/officeDocument/2006/relationships/theme" Target="/ppt/slideMasters/theme/theme1.xml" Id="R98f61d6e3f0946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133d32064246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983a3f42140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fcaf1e0904c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141b299864f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52f30542f41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c2d9777d647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d75c079194f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FJELDE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FJELDE TEKNIKK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3 554 854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647 293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503 948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902 596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1 320 902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Falkbergets vei 11D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