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e7bb0acc348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88d4d3a29b4750"/>
  </p:sldMasterIdLst>
  <p:sldIdLst>
    <p:sldId xmlns:r="http://schemas.openxmlformats.org/officeDocument/2006/relationships" id="256" r:id="R7e7d065eb16f4fce"/>
    <p:sldId xmlns:r="http://schemas.openxmlformats.org/officeDocument/2006/relationships" id="257" r:id="Rbc90febff3c04c92"/>
    <p:sldId xmlns:r="http://schemas.openxmlformats.org/officeDocument/2006/relationships" id="258" r:id="R2668eacda6a34b4f"/>
    <p:sldId xmlns:r="http://schemas.openxmlformats.org/officeDocument/2006/relationships" id="259" r:id="R6507ee3aea3749fd"/>
    <p:sldId xmlns:r="http://schemas.openxmlformats.org/officeDocument/2006/relationships" id="260" r:id="R214946f6493d479e"/>
    <p:sldId xmlns:r="http://schemas.openxmlformats.org/officeDocument/2006/relationships" id="261" r:id="Rf48890b32c25427e"/>
    <p:sldId xmlns:r="http://schemas.openxmlformats.org/officeDocument/2006/relationships" id="262" r:id="R64d4c43d0ec3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8d4d3a29b4750" /><Relationship Type="http://schemas.openxmlformats.org/officeDocument/2006/relationships/slide" Target="/ppt/slides/slide1.xml" Id="R7e7d065eb16f4fce" /><Relationship Type="http://schemas.openxmlformats.org/officeDocument/2006/relationships/slide" Target="/ppt/slides/slide2.xml" Id="Rbc90febff3c04c92" /><Relationship Type="http://schemas.openxmlformats.org/officeDocument/2006/relationships/slide" Target="/ppt/slides/slide3.xml" Id="R2668eacda6a34b4f" /><Relationship Type="http://schemas.openxmlformats.org/officeDocument/2006/relationships/slide" Target="/ppt/slides/slide4.xml" Id="R6507ee3aea3749fd" /><Relationship Type="http://schemas.openxmlformats.org/officeDocument/2006/relationships/slide" Target="/ppt/slides/slide5.xml" Id="R214946f6493d479e" /><Relationship Type="http://schemas.openxmlformats.org/officeDocument/2006/relationships/slide" Target="/ppt/slides/slide6.xml" Id="Rf48890b32c25427e" /><Relationship Type="http://schemas.openxmlformats.org/officeDocument/2006/relationships/slide" Target="/ppt/slides/slide7.xml" Id="R64d4c43d0ec3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d0d82475547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a771cf57a4fca" /><Relationship Type="http://schemas.openxmlformats.org/officeDocument/2006/relationships/theme" Target="/ppt/slideMasters/theme/theme1.xml" Id="R92203de08281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fa771cf57a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7c7caa16d4d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bcbffb6bd48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432f091ac42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37bfeba6d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f83c032b34b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c1c7d5d484f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cb45455c54f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W WILHELMSEN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 WILHELMSEN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W WILHELMSEN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 WILHELMSEN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 WILHELMSEN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 WILHELMSEN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155 809 378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155 632 017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155 950 010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1 833 688 502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1 993 092 529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 WILHELMSEN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KASSIOPEIA  –  40,1 %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TRES  –  28,7 %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 AS TUDOR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CETUS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JULIE  –  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MONICA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 WILHELMSEN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931 098 071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 WILHELMSEN</a:t>
            </a:r>
          </a:p>
        </p:txBody>
      </p:sp>
    </p:spTree>
  </p:cSld>
  <p:clrMapOvr>
    <a:masterClrMapping xmlns:a="http://schemas.openxmlformats.org/drawingml/2006/main"/>
  </p:clrMapOvr>
</p:sld>
</file>