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bdc77639644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116c63e8b4941"/>
  </p:sldMasterIdLst>
  <p:sldIdLst>
    <p:sldId xmlns:r="http://schemas.openxmlformats.org/officeDocument/2006/relationships" id="256" r:id="R27c097e05d674d15"/>
    <p:sldId xmlns:r="http://schemas.openxmlformats.org/officeDocument/2006/relationships" id="257" r:id="R0ad334fd37fb4f89"/>
    <p:sldId xmlns:r="http://schemas.openxmlformats.org/officeDocument/2006/relationships" id="258" r:id="Rbb1563a638424aa2"/>
    <p:sldId xmlns:r="http://schemas.openxmlformats.org/officeDocument/2006/relationships" id="259" r:id="R4fed2e666d524485"/>
    <p:sldId xmlns:r="http://schemas.openxmlformats.org/officeDocument/2006/relationships" id="260" r:id="R235fcd8d72dd4a0e"/>
    <p:sldId xmlns:r="http://schemas.openxmlformats.org/officeDocument/2006/relationships" id="261" r:id="R43c351065a2d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116c63e8b4941" /><Relationship Type="http://schemas.openxmlformats.org/officeDocument/2006/relationships/slide" Target="/ppt/slides/slide1.xml" Id="R27c097e05d674d15" /><Relationship Type="http://schemas.openxmlformats.org/officeDocument/2006/relationships/slide" Target="/ppt/slides/slide2.xml" Id="R0ad334fd37fb4f89" /><Relationship Type="http://schemas.openxmlformats.org/officeDocument/2006/relationships/slide" Target="/ppt/slides/slide3.xml" Id="Rbb1563a638424aa2" /><Relationship Type="http://schemas.openxmlformats.org/officeDocument/2006/relationships/slide" Target="/ppt/slides/slide4.xml" Id="R4fed2e666d524485" /><Relationship Type="http://schemas.openxmlformats.org/officeDocument/2006/relationships/slide" Target="/ppt/slides/slide5.xml" Id="R235fcd8d72dd4a0e" /><Relationship Type="http://schemas.openxmlformats.org/officeDocument/2006/relationships/slide" Target="/ppt/slides/slide6.xml" Id="R43c351065a2d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bd3431efb4a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e4aec19874430" /><Relationship Type="http://schemas.openxmlformats.org/officeDocument/2006/relationships/theme" Target="/ppt/slideMasters/theme/theme1.xml" Id="Rafc68cd90ae4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be4aec198744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872d10196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c409d15bf47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62b5cd94c47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fc54edc56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e5438a8124f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dfe73ef04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AARSRUD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AARSRUD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47 346 187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4 598 613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13 655 904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Årvollveien 48C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931 151 053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AARSRUD BYGG AS</a:t>
            </a:r>
          </a:p>
        </p:txBody>
      </p:sp>
    </p:spTree>
  </p:cSld>
  <p:clrMapOvr>
    <a:masterClrMapping xmlns:a="http://schemas.openxmlformats.org/drawingml/2006/main"/>
  </p:clrMapOvr>
</p:sld>
</file>