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28bfed8d7e40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07fe50be6747f7"/>
  </p:sldMasterIdLst>
  <p:sldIdLst>
    <p:sldId xmlns:r="http://schemas.openxmlformats.org/officeDocument/2006/relationships" id="256" r:id="R41e60b1c3127417a"/>
    <p:sldId xmlns:r="http://schemas.openxmlformats.org/officeDocument/2006/relationships" id="257" r:id="R2b84183909604d06"/>
    <p:sldId xmlns:r="http://schemas.openxmlformats.org/officeDocument/2006/relationships" id="258" r:id="R90b0194b1ca549ad"/>
    <p:sldId xmlns:r="http://schemas.openxmlformats.org/officeDocument/2006/relationships" id="259" r:id="Reffb81c9b56a473e"/>
    <p:sldId xmlns:r="http://schemas.openxmlformats.org/officeDocument/2006/relationships" id="260" r:id="R539d2a655e2a48b6"/>
    <p:sldId xmlns:r="http://schemas.openxmlformats.org/officeDocument/2006/relationships" id="261" r:id="Red69bf090a1441f6"/>
    <p:sldId xmlns:r="http://schemas.openxmlformats.org/officeDocument/2006/relationships" id="262" r:id="R5ff6610d660644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07fe50be6747f7" /><Relationship Type="http://schemas.openxmlformats.org/officeDocument/2006/relationships/slide" Target="/ppt/slides/slide1.xml" Id="R41e60b1c3127417a" /><Relationship Type="http://schemas.openxmlformats.org/officeDocument/2006/relationships/slide" Target="/ppt/slides/slide2.xml" Id="R2b84183909604d06" /><Relationship Type="http://schemas.openxmlformats.org/officeDocument/2006/relationships/slide" Target="/ppt/slides/slide3.xml" Id="R90b0194b1ca549ad" /><Relationship Type="http://schemas.openxmlformats.org/officeDocument/2006/relationships/slide" Target="/ppt/slides/slide4.xml" Id="Reffb81c9b56a473e" /><Relationship Type="http://schemas.openxmlformats.org/officeDocument/2006/relationships/slide" Target="/ppt/slides/slide5.xml" Id="R539d2a655e2a48b6" /><Relationship Type="http://schemas.openxmlformats.org/officeDocument/2006/relationships/slide" Target="/ppt/slides/slide6.xml" Id="Red69bf090a1441f6" /><Relationship Type="http://schemas.openxmlformats.org/officeDocument/2006/relationships/slide" Target="/ppt/slides/slide7.xml" Id="R5ff6610d660644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fa7b773bc143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4d2239f604e95" /><Relationship Type="http://schemas.openxmlformats.org/officeDocument/2006/relationships/theme" Target="/ppt/slideMasters/theme/theme1.xml" Id="R7df0c78919a041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b4d2239f604e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8b9549cf944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0280ed33f44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8927dcc6346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2d0c613fb44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4a32c063d4c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20e38cb3e4f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335f6226748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TOMO INVEST AS ble etablert [år] og holder til i Tørberget.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1 875 479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1 879 768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MOENGEN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Moengen, Gamle Trysilvegen 502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2429 Tørberget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931 264 621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