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d72ff05d28744c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65c894a80974392"/>
  </p:sldMasterIdLst>
  <p:sldIdLst>
    <p:sldId xmlns:r="http://schemas.openxmlformats.org/officeDocument/2006/relationships" id="256" r:id="R754b0b22691b4ec7"/>
    <p:sldId xmlns:r="http://schemas.openxmlformats.org/officeDocument/2006/relationships" id="257" r:id="R2c0623e48f0d42bb"/>
    <p:sldId xmlns:r="http://schemas.openxmlformats.org/officeDocument/2006/relationships" id="258" r:id="R8e7c3352d4584c88"/>
    <p:sldId xmlns:r="http://schemas.openxmlformats.org/officeDocument/2006/relationships" id="259" r:id="Rc0105322550c4f5d"/>
    <p:sldId xmlns:r="http://schemas.openxmlformats.org/officeDocument/2006/relationships" id="260" r:id="Rd74d1f81dc2c4b96"/>
    <p:sldId xmlns:r="http://schemas.openxmlformats.org/officeDocument/2006/relationships" id="261" r:id="R30485bac19154a71"/>
    <p:sldId xmlns:r="http://schemas.openxmlformats.org/officeDocument/2006/relationships" id="262" r:id="R869659228b19463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65c894a80974392" /><Relationship Type="http://schemas.openxmlformats.org/officeDocument/2006/relationships/slide" Target="/ppt/slides/slide1.xml" Id="R754b0b22691b4ec7" /><Relationship Type="http://schemas.openxmlformats.org/officeDocument/2006/relationships/slide" Target="/ppt/slides/slide2.xml" Id="R2c0623e48f0d42bb" /><Relationship Type="http://schemas.openxmlformats.org/officeDocument/2006/relationships/slide" Target="/ppt/slides/slide3.xml" Id="R8e7c3352d4584c88" /><Relationship Type="http://schemas.openxmlformats.org/officeDocument/2006/relationships/slide" Target="/ppt/slides/slide4.xml" Id="Rc0105322550c4f5d" /><Relationship Type="http://schemas.openxmlformats.org/officeDocument/2006/relationships/slide" Target="/ppt/slides/slide5.xml" Id="Rd74d1f81dc2c4b96" /><Relationship Type="http://schemas.openxmlformats.org/officeDocument/2006/relationships/slide" Target="/ppt/slides/slide6.xml" Id="R30485bac19154a71" /><Relationship Type="http://schemas.openxmlformats.org/officeDocument/2006/relationships/slide" Target="/ppt/slides/slide7.xml" Id="R869659228b19463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6cedd88fd42419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19d12644944fc3" /><Relationship Type="http://schemas.openxmlformats.org/officeDocument/2006/relationships/theme" Target="/ppt/slideMasters/theme/theme1.xml" Id="Rdc408a6bc8d4417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519d12644944fc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24a7859b4e486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eb27c27a5f4ee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bf50aa7a41454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67b1d0dade456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9921990d804aa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c76d602fb847d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40c1adbcbd4f4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KRISTOFFER EVENSTAD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KRISTOFFER EVENSTAD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KRISTOFFER EVENSTAD HOLDING AS ble etablert [år] og holder til i Grimstad.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KRISTOFFER EVENSTAD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KRISTOFFER EVENSTAD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KRISTOFFER EVENSTAD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−11 474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14 913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594 566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2 009 451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KRISTOFFER EVENSTAD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KRISTOFFER EVENSTAD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KRISTOFFER EVENSTAD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Holvigasvingen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4879 Grimstad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931 500 708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KRISTOFFER EVENSTAD HOLDING AS</a:t>
            </a:r>
          </a:p>
        </p:txBody>
      </p:sp>
    </p:spTree>
  </p:cSld>
  <p:clrMapOvr>
    <a:masterClrMapping xmlns:a="http://schemas.openxmlformats.org/drawingml/2006/main"/>
  </p:clrMapOvr>
</p:sld>
</file>