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e47a13c54a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9298aaad14985"/>
  </p:sldMasterIdLst>
  <p:sldIdLst>
    <p:sldId xmlns:r="http://schemas.openxmlformats.org/officeDocument/2006/relationships" id="256" r:id="Rc39192f4e4194ff7"/>
    <p:sldId xmlns:r="http://schemas.openxmlformats.org/officeDocument/2006/relationships" id="257" r:id="Re7681a460ba84951"/>
    <p:sldId xmlns:r="http://schemas.openxmlformats.org/officeDocument/2006/relationships" id="258" r:id="R3da9654aa0144485"/>
    <p:sldId xmlns:r="http://schemas.openxmlformats.org/officeDocument/2006/relationships" id="259" r:id="R6c22d11345df4085"/>
    <p:sldId xmlns:r="http://schemas.openxmlformats.org/officeDocument/2006/relationships" id="260" r:id="R211eb98626b54918"/>
    <p:sldId xmlns:r="http://schemas.openxmlformats.org/officeDocument/2006/relationships" id="261" r:id="Rf3dcc673c82546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9298aaad14985" /><Relationship Type="http://schemas.openxmlformats.org/officeDocument/2006/relationships/slide" Target="/ppt/slides/slide1.xml" Id="Rc39192f4e4194ff7" /><Relationship Type="http://schemas.openxmlformats.org/officeDocument/2006/relationships/slide" Target="/ppt/slides/slide2.xml" Id="Re7681a460ba84951" /><Relationship Type="http://schemas.openxmlformats.org/officeDocument/2006/relationships/slide" Target="/ppt/slides/slide3.xml" Id="R3da9654aa0144485" /><Relationship Type="http://schemas.openxmlformats.org/officeDocument/2006/relationships/slide" Target="/ppt/slides/slide4.xml" Id="R6c22d11345df4085" /><Relationship Type="http://schemas.openxmlformats.org/officeDocument/2006/relationships/slide" Target="/ppt/slides/slide5.xml" Id="R211eb98626b54918" /><Relationship Type="http://schemas.openxmlformats.org/officeDocument/2006/relationships/slide" Target="/ppt/slides/slide6.xml" Id="Rf3dcc673c82546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7fc5ffd95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263ef51594149" /><Relationship Type="http://schemas.openxmlformats.org/officeDocument/2006/relationships/theme" Target="/ppt/slideMasters/theme/theme1.xml" Id="R36ef5e3721ee48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263ef515941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369400cca43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e2149a9d34b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49de57ee34f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f822f572f47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c1d7eb205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c0feb3474f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