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a965ff68fc4e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3d486d7084bc7"/>
  </p:sldMasterIdLst>
  <p:sldIdLst>
    <p:sldId xmlns:r="http://schemas.openxmlformats.org/officeDocument/2006/relationships" id="256" r:id="R789250e206934050"/>
    <p:sldId xmlns:r="http://schemas.openxmlformats.org/officeDocument/2006/relationships" id="257" r:id="R38f2de3d04e94acc"/>
    <p:sldId xmlns:r="http://schemas.openxmlformats.org/officeDocument/2006/relationships" id="258" r:id="Rf6976f4d04244d74"/>
    <p:sldId xmlns:r="http://schemas.openxmlformats.org/officeDocument/2006/relationships" id="259" r:id="R64cf5bd5b9124816"/>
    <p:sldId xmlns:r="http://schemas.openxmlformats.org/officeDocument/2006/relationships" id="260" r:id="R697d5d81727c4459"/>
    <p:sldId xmlns:r="http://schemas.openxmlformats.org/officeDocument/2006/relationships" id="261" r:id="Rcb9c95d19f2c4c84"/>
    <p:sldId xmlns:r="http://schemas.openxmlformats.org/officeDocument/2006/relationships" id="262" r:id="Re5a63924fe554f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3d486d7084bc7" /><Relationship Type="http://schemas.openxmlformats.org/officeDocument/2006/relationships/slide" Target="/ppt/slides/slide1.xml" Id="R789250e206934050" /><Relationship Type="http://schemas.openxmlformats.org/officeDocument/2006/relationships/slide" Target="/ppt/slides/slide2.xml" Id="R38f2de3d04e94acc" /><Relationship Type="http://schemas.openxmlformats.org/officeDocument/2006/relationships/slide" Target="/ppt/slides/slide3.xml" Id="Rf6976f4d04244d74" /><Relationship Type="http://schemas.openxmlformats.org/officeDocument/2006/relationships/slide" Target="/ppt/slides/slide4.xml" Id="R64cf5bd5b9124816" /><Relationship Type="http://schemas.openxmlformats.org/officeDocument/2006/relationships/slide" Target="/ppt/slides/slide5.xml" Id="R697d5d81727c4459" /><Relationship Type="http://schemas.openxmlformats.org/officeDocument/2006/relationships/slide" Target="/ppt/slides/slide6.xml" Id="Rcb9c95d19f2c4c84" /><Relationship Type="http://schemas.openxmlformats.org/officeDocument/2006/relationships/slide" Target="/ppt/slides/slide7.xml" Id="Re5a63924fe554f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655be27d442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2e2113d26472d" /><Relationship Type="http://schemas.openxmlformats.org/officeDocument/2006/relationships/theme" Target="/ppt/slideMasters/theme/theme1.xml" Id="R342e72d87d7640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32e2113d2647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4fa6e5e8447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c52da00e54a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c8954e6fb43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10ae1806541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0796c891b4e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6c7904d4542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10baab99d4d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SHANTI HOLDING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47 891 641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217 964 136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219 026 694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MONSEN RØKKE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