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05a9cb851047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408808962c44c6"/>
  </p:sldMasterIdLst>
  <p:sldIdLst>
    <p:sldId xmlns:r="http://schemas.openxmlformats.org/officeDocument/2006/relationships" id="256" r:id="Rd71af8b6b8134a25"/>
    <p:sldId xmlns:r="http://schemas.openxmlformats.org/officeDocument/2006/relationships" id="257" r:id="Rda50241e0b6047c6"/>
    <p:sldId xmlns:r="http://schemas.openxmlformats.org/officeDocument/2006/relationships" id="258" r:id="Rba21bc5aaa8f4f8d"/>
    <p:sldId xmlns:r="http://schemas.openxmlformats.org/officeDocument/2006/relationships" id="259" r:id="Rd674d8dcd6fe4d78"/>
    <p:sldId xmlns:r="http://schemas.openxmlformats.org/officeDocument/2006/relationships" id="260" r:id="Rb63a1a3e713a49e5"/>
    <p:sldId xmlns:r="http://schemas.openxmlformats.org/officeDocument/2006/relationships" id="261" r:id="Rc0ca170e72e34f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408808962c44c6" /><Relationship Type="http://schemas.openxmlformats.org/officeDocument/2006/relationships/slide" Target="/ppt/slides/slide1.xml" Id="Rd71af8b6b8134a25" /><Relationship Type="http://schemas.openxmlformats.org/officeDocument/2006/relationships/slide" Target="/ppt/slides/slide2.xml" Id="Rda50241e0b6047c6" /><Relationship Type="http://schemas.openxmlformats.org/officeDocument/2006/relationships/slide" Target="/ppt/slides/slide3.xml" Id="Rba21bc5aaa8f4f8d" /><Relationship Type="http://schemas.openxmlformats.org/officeDocument/2006/relationships/slide" Target="/ppt/slides/slide4.xml" Id="Rd674d8dcd6fe4d78" /><Relationship Type="http://schemas.openxmlformats.org/officeDocument/2006/relationships/slide" Target="/ppt/slides/slide5.xml" Id="Rb63a1a3e713a49e5" /><Relationship Type="http://schemas.openxmlformats.org/officeDocument/2006/relationships/slide" Target="/ppt/slides/slide6.xml" Id="Rc0ca170e72e34f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7de7759de340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9a6e5d35764306" /><Relationship Type="http://schemas.openxmlformats.org/officeDocument/2006/relationships/theme" Target="/ppt/slideMasters/theme/theme1.xml" Id="R025fcf0d300640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9a6e5d357643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904a69f7942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40d85e2cee4d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23d141fbb442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51349195444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292d6c4e5345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4c00c4c9d4c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TRUDE NORDDAL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TRUDE NORDDAL ARKITEKTUR AS ble etablert [år] og holder til i Sjetnemarka.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1 465 725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288 869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241 596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231 329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455 355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Terje Norddal, Lunderhaugen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7081 Sjetnemarka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trude@tnark.no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www.tnark.no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931 628 607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